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2" r:id="rId3"/>
    <p:sldId id="60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72322" y="339907"/>
            <a:ext cx="755737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latin typeface="+mj-lt"/>
              </a:rPr>
              <a:t>O! </a:t>
            </a:r>
            <a:r>
              <a:rPr lang="en-GB" sz="4000" dirty="0" err="1">
                <a:latin typeface="+mj-lt"/>
              </a:rPr>
              <a:t>Dewch</a:t>
            </a:r>
            <a:r>
              <a:rPr lang="en-GB" sz="4000" dirty="0">
                <a:latin typeface="+mj-lt"/>
              </a:rPr>
              <a:t> yn </a:t>
            </a:r>
            <a:r>
              <a:rPr lang="en-GB" sz="4000" dirty="0" err="1">
                <a:latin typeface="+mj-lt"/>
              </a:rPr>
              <a:t>rhydd</a:t>
            </a:r>
            <a:r>
              <a:rPr lang="en-GB" sz="4000" dirty="0">
                <a:latin typeface="+mj-lt"/>
              </a:rPr>
              <a:t>,</a:t>
            </a:r>
            <a:br>
              <a:rPr lang="en-GB" sz="4000" dirty="0">
                <a:latin typeface="+mj-lt"/>
              </a:rPr>
            </a:br>
            <a:r>
              <a:rPr lang="en-GB" sz="4000" dirty="0" err="1">
                <a:latin typeface="+mj-lt"/>
              </a:rPr>
              <a:t>Gadewch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yr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ŵyn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a’r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defaid</a:t>
            </a:r>
            <a:r>
              <a:rPr lang="en-GB" sz="4000" dirty="0">
                <a:latin typeface="+mj-lt"/>
              </a:rPr>
              <a:t>,</a:t>
            </a:r>
            <a:br>
              <a:rPr lang="en-GB" sz="4000" dirty="0">
                <a:latin typeface="+mj-lt"/>
              </a:rPr>
            </a:br>
            <a:r>
              <a:rPr lang="en-GB" sz="4000" dirty="0">
                <a:latin typeface="+mj-lt"/>
              </a:rPr>
              <a:t>O! </a:t>
            </a:r>
            <a:r>
              <a:rPr lang="en-GB" sz="4000" dirty="0" err="1">
                <a:latin typeface="+mj-lt"/>
              </a:rPr>
              <a:t>dewch</a:t>
            </a:r>
            <a:r>
              <a:rPr lang="en-GB" sz="4000" dirty="0">
                <a:latin typeface="+mj-lt"/>
              </a:rPr>
              <a:t> yn </a:t>
            </a:r>
            <a:r>
              <a:rPr lang="en-GB" sz="4000" dirty="0" err="1">
                <a:latin typeface="+mj-lt"/>
              </a:rPr>
              <a:t>awr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r>
              <a:rPr lang="en-GB" sz="4000" dirty="0" err="1">
                <a:latin typeface="+mj-lt"/>
              </a:rPr>
              <a:t>O'r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borfa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lân</a:t>
            </a:r>
            <a:r>
              <a:rPr lang="en-GB" sz="4000" dirty="0">
                <a:latin typeface="+mj-lt"/>
              </a:rPr>
              <a:t> i lawr.</a:t>
            </a:r>
            <a:br>
              <a:rPr lang="en-GB" sz="4000" dirty="0">
                <a:latin typeface="+mj-lt"/>
              </a:rPr>
            </a:br>
            <a:r>
              <a:rPr lang="en-GB" sz="4000" dirty="0">
                <a:latin typeface="+mj-lt"/>
              </a:rPr>
              <a:t>Na </a:t>
            </a:r>
            <a:r>
              <a:rPr lang="en-GB" sz="4000" dirty="0" err="1">
                <a:latin typeface="+mj-lt"/>
              </a:rPr>
              <a:t>fyddwch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brudd</a:t>
            </a:r>
            <a:r>
              <a:rPr lang="en-GB" sz="4000" dirty="0">
                <a:latin typeface="+mj-lt"/>
              </a:rPr>
              <a:t>,</a:t>
            </a:r>
            <a:br>
              <a:rPr lang="en-GB" sz="4000" dirty="0">
                <a:latin typeface="+mj-lt"/>
              </a:rPr>
            </a:br>
            <a:r>
              <a:rPr lang="en-GB" sz="4000" dirty="0" err="1">
                <a:latin typeface="+mj-lt"/>
              </a:rPr>
              <a:t>Ond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llawenhewch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fugeiliaid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r>
              <a:rPr lang="en-GB" sz="4000" dirty="0">
                <a:latin typeface="+mj-lt"/>
              </a:rPr>
              <a:t>O! </a:t>
            </a:r>
            <a:r>
              <a:rPr lang="en-GB" sz="4000" dirty="0" err="1">
                <a:latin typeface="+mj-lt"/>
              </a:rPr>
              <a:t>brysiwch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ato</a:t>
            </a:r>
            <a:r>
              <a:rPr lang="en-GB" sz="4000" dirty="0">
                <a:latin typeface="+mj-lt"/>
              </a:rPr>
              <a:t> '</a:t>
            </a:r>
            <a:r>
              <a:rPr lang="en-GB" sz="4000" dirty="0" err="1">
                <a:latin typeface="+mj-lt"/>
              </a:rPr>
              <a:t>nghyd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Ein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Iôr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Ein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Iôr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r>
              <a:rPr lang="en-GB" sz="4000" dirty="0" err="1">
                <a:latin typeface="+mj-lt"/>
              </a:rPr>
              <a:t>Ein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Iôr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>
                <a:latin typeface="+mj-lt"/>
              </a:rPr>
              <a:t>iachawdwr</a:t>
            </a:r>
            <a:r>
              <a:rPr lang="en-GB" sz="4000" dirty="0">
                <a:latin typeface="+mj-lt"/>
              </a:rPr>
              <a:t> mawr y </a:t>
            </a:r>
            <a:r>
              <a:rPr lang="en-GB" sz="4000" dirty="0" err="1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75656" y="351339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Cewch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weld 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awr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nghornel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adeilad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preseb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coed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>
                <a:latin typeface="Arial" pitchFamily="34" charset="0"/>
                <a:ea typeface="Times New Roman" pitchFamily="18" charset="0"/>
              </a:rPr>
              <a:t>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faban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diwrnod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Ceidwad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mawr.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>
                <a:latin typeface="Arial" pitchFamily="34" charset="0"/>
                <a:ea typeface="Times New Roman" pitchFamily="18" charset="0"/>
              </a:rPr>
              <a:t>Gall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ras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chariad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Iacháu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pob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loes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chlwy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/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bugail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byth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mwy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5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19672" y="260648"/>
            <a:ext cx="67687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Chwi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doethion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>
                <a:latin typeface="Arial" pitchFamily="34" charset="0"/>
                <a:ea typeface="Times New Roman" pitchFamily="18" charset="0"/>
              </a:rPr>
              <a:t>Mae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seren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gain 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gwenu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Prydferthach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yw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>
                <a:latin typeface="Arial" pitchFamily="34" charset="0"/>
                <a:ea typeface="Times New Roman" pitchFamily="18" charset="0"/>
              </a:rPr>
              <a:t>Na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gemau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o bob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Dilynwch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hi;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Dewch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at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baban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Iesu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-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Rhyfeddod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llawr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>
                <a:latin typeface="Arial" pitchFamily="34" charset="0"/>
                <a:ea typeface="Times New Roman" pitchFamily="18" charset="0"/>
              </a:rPr>
              <a:t>O!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rhowch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O!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rhowch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/>
            </a:r>
            <a:br>
              <a:rPr lang="en-GB" sz="4000" dirty="0">
                <a:latin typeface="Arial" pitchFamily="34" charset="0"/>
                <a:ea typeface="Times New Roman" pitchFamily="18" charset="0"/>
              </a:rPr>
            </a:b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Anrhegion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iddo'n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awr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60212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1331640" y="6262706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Hen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Garol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Ffrengig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Quittez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pasteurs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J. T. Jones,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Porthmadog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Dafydd F. Jones.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6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8970</TotalTime>
  <Words>21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863</cp:revision>
  <dcterms:modified xsi:type="dcterms:W3CDTF">2016-02-18T11:16:57Z</dcterms:modified>
</cp:coreProperties>
</file>