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519" r:id="rId2"/>
    <p:sldId id="525" r:id="rId3"/>
    <p:sldId id="526" r:id="rId4"/>
    <p:sldId id="52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259632" y="476672"/>
            <a:ext cx="7740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Greawdwr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goludoedd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Maddau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dlodi</a:t>
            </a:r>
            <a:r>
              <a:rPr lang="en-US" sz="4000" dirty="0">
                <a:latin typeface="+mj-lt"/>
              </a:rPr>
              <a:t> mawr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Maddau'r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chwarae</a:t>
            </a:r>
            <a:r>
              <a:rPr lang="en-US" sz="4000" dirty="0">
                <a:latin typeface="+mj-lt"/>
              </a:rPr>
              <a:t> â </a:t>
            </a:r>
            <a:r>
              <a:rPr lang="en-US" sz="4000" dirty="0" err="1">
                <a:latin typeface="+mj-lt"/>
              </a:rPr>
              <a:t>chysgodion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Yn </a:t>
            </a:r>
            <a:r>
              <a:rPr lang="en-US" sz="4000" dirty="0" err="1">
                <a:latin typeface="+mj-lt"/>
              </a:rPr>
              <a:t>lle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d'arddel</a:t>
            </a:r>
            <a:r>
              <a:rPr lang="en-US" sz="4000" dirty="0">
                <a:latin typeface="+mj-lt"/>
              </a:rPr>
              <a:t> Di,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Tyn</a:t>
            </a:r>
            <a:r>
              <a:rPr lang="en-US" sz="4000" dirty="0">
                <a:latin typeface="+mj-lt"/>
              </a:rPr>
              <a:t> ni'n </a:t>
            </a:r>
            <a:r>
              <a:rPr lang="en-US" sz="4000" dirty="0" err="1">
                <a:latin typeface="+mj-lt"/>
              </a:rPr>
              <a:t>rhydd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afal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greulon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sylweddau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dibarhad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Crea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hiraeth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drysorau'r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wlad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397912" y="548680"/>
            <a:ext cx="7740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Arweinydd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pererinion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Maddau</a:t>
            </a:r>
            <a:r>
              <a:rPr lang="en-US" sz="4000" dirty="0">
                <a:latin typeface="+mj-lt"/>
              </a:rPr>
              <a:t> in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crwydro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ffôl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Deillion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ydym</a:t>
            </a:r>
            <a:r>
              <a:rPr lang="en-US" sz="4000" dirty="0">
                <a:latin typeface="+mj-lt"/>
              </a:rPr>
              <a:t> yn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anial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Wedi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colli'r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ffordd</a:t>
            </a:r>
            <a:r>
              <a:rPr lang="en-US" sz="4000" dirty="0">
                <a:latin typeface="+mj-lt"/>
              </a:rPr>
              <a:t> yn </a:t>
            </a:r>
            <a:r>
              <a:rPr lang="en-US" sz="4000" dirty="0" err="1">
                <a:latin typeface="+mj-lt"/>
              </a:rPr>
              <a:t>ôl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hanobaith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deuwn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atat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Chwilia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amdanom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Lladd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hysfa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ddigyfeiriad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Fel y </a:t>
            </a:r>
            <a:r>
              <a:rPr lang="en-US" sz="4000" dirty="0" err="1">
                <a:latin typeface="+mj-lt"/>
              </a:rPr>
              <a:t>gallom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eto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675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397912" y="548680"/>
            <a:ext cx="7740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Ffynhonnell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Ysbrydoedd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Maddau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lesgedd</a:t>
            </a:r>
            <a:r>
              <a:rPr lang="en-US" sz="4000" dirty="0">
                <a:latin typeface="+mj-lt"/>
              </a:rPr>
              <a:t> mawr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Maddau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brinder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llawenydd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dyheu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anadla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eto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Gad in </a:t>
            </a:r>
            <a:r>
              <a:rPr lang="en-US" sz="4000" dirty="0" err="1">
                <a:latin typeface="+mj-lt"/>
              </a:rPr>
              <a:t>deimlo'r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cryfder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.</a:t>
            </a:r>
          </a:p>
          <a:p>
            <a:r>
              <a:rPr lang="en-US" sz="4000" dirty="0">
                <a:latin typeface="+mj-lt"/>
              </a:rPr>
              <a:t>Fel </a:t>
            </a:r>
            <a:r>
              <a:rPr lang="en-US" sz="4000" dirty="0" err="1">
                <a:latin typeface="+mj-lt"/>
              </a:rPr>
              <a:t>bo'r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fflam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roddaist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ynom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Yn ail-</a:t>
            </a:r>
            <a:r>
              <a:rPr lang="en-US" sz="4000" dirty="0" err="1">
                <a:latin typeface="+mj-lt"/>
              </a:rPr>
              <a:t>ennyn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321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200" y="6261263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400" dirty="0">
              <a:latin typeface="+mj-lt"/>
            </a:endParaRPr>
          </a:p>
          <a:p>
            <a:pPr algn="r"/>
            <a:r>
              <a:rPr lang="en-GB" sz="1400" dirty="0">
                <a:latin typeface="+mj-lt"/>
              </a:rPr>
              <a:t>W. Rhys Nicholas  © Richard E. Huws,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051720" y="609329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24136" y="284450"/>
            <a:ext cx="76683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Gynhaliwr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Gwirionedd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Maddau'n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hanwireddau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ni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Maddau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dwyll</a:t>
            </a:r>
            <a:r>
              <a:rPr lang="en-US" sz="4000" dirty="0">
                <a:latin typeface="+mj-lt"/>
                <a:cs typeface="Arial" pitchFamily="34" charset="0"/>
              </a:rPr>
              <a:t> y rheswm </a:t>
            </a:r>
            <a:r>
              <a:rPr lang="en-US" sz="4000" dirty="0" err="1">
                <a:latin typeface="+mj-lt"/>
                <a:cs typeface="Arial" pitchFamily="34" charset="0"/>
              </a:rPr>
              <a:t>dynol</a:t>
            </a:r>
            <a:endParaRPr lang="en-US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A </a:t>
            </a:r>
            <a:r>
              <a:rPr lang="en-US" sz="4000" dirty="0" err="1">
                <a:latin typeface="+mj-lt"/>
                <a:cs typeface="Arial" pitchFamily="34" charset="0"/>
              </a:rPr>
              <a:t>ddibrisiodd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d'eiriau</a:t>
            </a:r>
            <a:r>
              <a:rPr lang="en-US" sz="4000" dirty="0">
                <a:latin typeface="+mj-lt"/>
                <a:cs typeface="Arial" pitchFamily="34" charset="0"/>
              </a:rPr>
              <a:t> Di;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Achub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hangrhediniaeth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Lladd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rhyfyg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traha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+mj-lt"/>
                <a:cs typeface="Arial" pitchFamily="34" charset="0"/>
              </a:rPr>
              <a:t>Fel y </a:t>
            </a:r>
            <a:r>
              <a:rPr lang="en-US" sz="4000" dirty="0" err="1">
                <a:latin typeface="+mj-lt"/>
                <a:cs typeface="Arial" pitchFamily="34" charset="0"/>
              </a:rPr>
              <a:t>gallom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orfoleddu</a:t>
            </a:r>
            <a:endParaRPr lang="en-US" sz="4000" dirty="0">
              <a:latin typeface="+mj-lt"/>
              <a:cs typeface="Arial" pitchFamily="34" charset="0"/>
            </a:endParaRPr>
          </a:p>
          <a:p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dan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wyrth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Newydd</a:t>
            </a:r>
            <a:r>
              <a:rPr lang="en-US" sz="4000" dirty="0">
                <a:latin typeface="+mj-lt"/>
                <a:cs typeface="Arial" pitchFamily="34" charset="0"/>
              </a:rPr>
              <a:t> da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US" sz="4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3815</TotalTime>
  <Words>185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474</cp:revision>
  <dcterms:modified xsi:type="dcterms:W3CDTF">2016-02-18T13:55:26Z</dcterms:modified>
</cp:coreProperties>
</file>