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5"/>
  </p:notesMasterIdLst>
  <p:sldIdLst>
    <p:sldId id="519" r:id="rId2"/>
    <p:sldId id="525" r:id="rId3"/>
    <p:sldId id="524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0909" autoAdjust="0"/>
  </p:normalViewPr>
  <p:slideViewPr>
    <p:cSldViewPr>
      <p:cViewPr varScale="1">
        <p:scale>
          <a:sx n="105" d="100"/>
          <a:sy n="105" d="100"/>
        </p:scale>
        <p:origin x="1890" y="78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5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2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4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7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021288"/>
            <a:ext cx="1391858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187624" y="548680"/>
            <a:ext cx="77403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latin typeface="+mj-lt"/>
              </a:rPr>
              <a:t>Nid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oes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gobaith</a:t>
            </a:r>
            <a:r>
              <a:rPr lang="en-US" sz="4000" dirty="0">
                <a:latin typeface="+mj-lt"/>
              </a:rPr>
              <a:t> i mi </a:t>
            </a:r>
            <a:r>
              <a:rPr lang="en-US" sz="4000" dirty="0" err="1">
                <a:latin typeface="+mj-lt"/>
              </a:rPr>
              <a:t>mwy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Tra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bo</a:t>
            </a:r>
            <a:r>
              <a:rPr lang="en-US" sz="4000" dirty="0">
                <a:latin typeface="+mj-lt"/>
              </a:rPr>
              <a:t> '</a:t>
            </a:r>
            <a:r>
              <a:rPr lang="en-US" sz="4000" dirty="0" err="1">
                <a:latin typeface="+mj-lt"/>
              </a:rPr>
              <a:t>mhechod</a:t>
            </a:r>
            <a:r>
              <a:rPr lang="en-US" sz="4000" dirty="0">
                <a:latin typeface="+mj-lt"/>
              </a:rPr>
              <a:t> yn </a:t>
            </a:r>
            <a:r>
              <a:rPr lang="en-US" sz="4000" dirty="0" err="1">
                <a:latin typeface="+mj-lt"/>
              </a:rPr>
              <a:t>rhoi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clwy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 err="1">
                <a:latin typeface="+mj-lt"/>
              </a:rPr>
              <a:t>Tra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bo</a:t>
            </a:r>
            <a:r>
              <a:rPr lang="en-US" sz="4000" dirty="0">
                <a:latin typeface="+mj-lt"/>
              </a:rPr>
              <a:t> '</a:t>
            </a:r>
            <a:r>
              <a:rPr lang="en-US" sz="4000" dirty="0" err="1">
                <a:latin typeface="+mj-lt"/>
              </a:rPr>
              <a:t>nghalon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heb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ddim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gras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ymffrostio</a:t>
            </a:r>
            <a:r>
              <a:rPr lang="en-US" sz="4000" dirty="0">
                <a:latin typeface="+mj-lt"/>
              </a:rPr>
              <a:t> yn cael </a:t>
            </a:r>
            <a:r>
              <a:rPr lang="en-US" sz="4000" dirty="0" err="1">
                <a:latin typeface="+mj-lt"/>
              </a:rPr>
              <a:t>blas</a:t>
            </a:r>
            <a:r>
              <a:rPr lang="en-US" sz="4000" dirty="0">
                <a:latin typeface="+mj-lt"/>
              </a:rPr>
              <a:t>.</a:t>
            </a:r>
          </a:p>
          <a:p>
            <a:r>
              <a:rPr lang="en-US" sz="4000" dirty="0" err="1">
                <a:latin typeface="+mj-lt"/>
              </a:rPr>
              <a:t>Sanctaidd</a:t>
            </a:r>
            <a:r>
              <a:rPr lang="en-US" sz="4000" dirty="0">
                <a:latin typeface="+mj-lt"/>
              </a:rPr>
              <a:t> Dad, O </a:t>
            </a:r>
            <a:r>
              <a:rPr lang="en-US" sz="4000" dirty="0" err="1">
                <a:latin typeface="+mj-lt"/>
              </a:rPr>
              <a:t>clyw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fy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llef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>
                <a:latin typeface="+mj-lt"/>
              </a:rPr>
              <a:t>Rho </a:t>
            </a:r>
            <a:r>
              <a:rPr lang="en-US" sz="4000" dirty="0" err="1">
                <a:latin typeface="+mj-lt"/>
              </a:rPr>
              <a:t>im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hiraeth</a:t>
            </a:r>
            <a:r>
              <a:rPr lang="en-US" sz="4000" dirty="0">
                <a:latin typeface="+mj-lt"/>
              </a:rPr>
              <a:t> am y </a:t>
            </a:r>
            <a:r>
              <a:rPr lang="en-US" sz="4000" dirty="0" err="1">
                <a:latin typeface="+mj-lt"/>
              </a:rPr>
              <a:t>nef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>
                <a:latin typeface="+mj-lt"/>
              </a:rPr>
              <a:t>Dal fi yn y </a:t>
            </a:r>
            <a:r>
              <a:rPr lang="en-US" sz="4000" dirty="0" err="1">
                <a:latin typeface="+mj-lt"/>
              </a:rPr>
              <a:t>cariad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drud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Nes</a:t>
            </a:r>
            <a:r>
              <a:rPr lang="en-US" sz="4000" dirty="0">
                <a:latin typeface="+mj-lt"/>
              </a:rPr>
              <a:t> y </a:t>
            </a:r>
            <a:r>
              <a:rPr lang="en-US" sz="4000" dirty="0" err="1">
                <a:latin typeface="+mj-lt"/>
              </a:rPr>
              <a:t>byddwyf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lân</a:t>
            </a:r>
            <a:r>
              <a:rPr lang="en-US" sz="4000" dirty="0">
                <a:latin typeface="+mj-lt"/>
              </a:rPr>
              <a:t> i </a:t>
            </a:r>
            <a:r>
              <a:rPr lang="en-US" sz="4000" dirty="0" err="1">
                <a:latin typeface="+mj-lt"/>
              </a:rPr>
              <a:t>gyd</a:t>
            </a:r>
            <a:r>
              <a:rPr lang="en-US" sz="4000" dirty="0">
                <a:latin typeface="+mj-lt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66645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259632" y="548680"/>
            <a:ext cx="77403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latin typeface="+mj-lt"/>
              </a:rPr>
              <a:t>Nid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oes</a:t>
            </a:r>
            <a:r>
              <a:rPr lang="en-US" sz="4000" dirty="0">
                <a:latin typeface="+mj-lt"/>
              </a:rPr>
              <a:t> neb </a:t>
            </a:r>
            <a:r>
              <a:rPr lang="en-US" sz="4000" dirty="0" err="1">
                <a:latin typeface="+mj-lt"/>
              </a:rPr>
              <a:t>a'm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deil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lan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Tra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caiff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pechod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ynof</a:t>
            </a:r>
            <a:r>
              <a:rPr lang="en-US" sz="4000" dirty="0">
                <a:latin typeface="+mj-lt"/>
              </a:rPr>
              <a:t> ran;</a:t>
            </a:r>
          </a:p>
          <a:p>
            <a:r>
              <a:rPr lang="en-US" sz="4000" dirty="0" err="1">
                <a:latin typeface="+mj-lt"/>
              </a:rPr>
              <a:t>Pethau'r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byd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sy'n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syrthio</a:t>
            </a:r>
            <a:r>
              <a:rPr lang="en-US" sz="4000" dirty="0">
                <a:latin typeface="+mj-lt"/>
              </a:rPr>
              <a:t> i lawr,</a:t>
            </a:r>
          </a:p>
          <a:p>
            <a:r>
              <a:rPr lang="en-US" sz="4000" dirty="0" err="1">
                <a:latin typeface="+mj-lt"/>
              </a:rPr>
              <a:t>Angen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f'enaid</a:t>
            </a:r>
            <a:r>
              <a:rPr lang="en-US" sz="4000" dirty="0">
                <a:latin typeface="+mj-lt"/>
              </a:rPr>
              <a:t> i </a:t>
            </a:r>
            <a:r>
              <a:rPr lang="en-US" sz="4000" dirty="0" err="1">
                <a:latin typeface="+mj-lt"/>
              </a:rPr>
              <a:t>sydd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fawr</a:t>
            </a:r>
            <a:r>
              <a:rPr lang="en-US" sz="4000" dirty="0">
                <a:latin typeface="+mj-lt"/>
              </a:rPr>
              <a:t>.</a:t>
            </a:r>
          </a:p>
          <a:p>
            <a:r>
              <a:rPr lang="en-US" sz="4000" dirty="0" err="1">
                <a:latin typeface="+mj-lt"/>
              </a:rPr>
              <a:t>Tyred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ataf</a:t>
            </a:r>
            <a:r>
              <a:rPr lang="en-US" sz="4000" dirty="0">
                <a:latin typeface="+mj-lt"/>
              </a:rPr>
              <a:t>, </a:t>
            </a:r>
            <a:r>
              <a:rPr lang="en-US" sz="4000" dirty="0" err="1">
                <a:latin typeface="+mj-lt"/>
              </a:rPr>
              <a:t>Iesu</a:t>
            </a:r>
            <a:r>
              <a:rPr lang="en-US" sz="4000" dirty="0">
                <a:latin typeface="+mj-lt"/>
              </a:rPr>
              <a:t> da,</a:t>
            </a:r>
          </a:p>
          <a:p>
            <a:r>
              <a:rPr lang="en-US" sz="4000" dirty="0">
                <a:latin typeface="+mj-lt"/>
              </a:rPr>
              <a:t>Wrth un </a:t>
            </a:r>
            <a:r>
              <a:rPr lang="en-US" sz="4000" dirty="0" err="1">
                <a:latin typeface="+mj-lt"/>
              </a:rPr>
              <a:t>aflan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trugarha</a:t>
            </a:r>
            <a:r>
              <a:rPr lang="en-US" sz="4000" dirty="0">
                <a:latin typeface="+mj-lt"/>
              </a:rPr>
              <a:t>;</a:t>
            </a:r>
          </a:p>
          <a:p>
            <a:r>
              <a:rPr lang="en-US" sz="4000" dirty="0">
                <a:latin typeface="+mj-lt"/>
              </a:rPr>
              <a:t>Dal fi yn y </a:t>
            </a:r>
            <a:r>
              <a:rPr lang="en-US" sz="4000" dirty="0" err="1">
                <a:latin typeface="+mj-lt"/>
              </a:rPr>
              <a:t>cariad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drud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Nes</a:t>
            </a:r>
            <a:r>
              <a:rPr lang="en-US" sz="4000" dirty="0">
                <a:latin typeface="+mj-lt"/>
              </a:rPr>
              <a:t> y </a:t>
            </a:r>
            <a:r>
              <a:rPr lang="en-US" sz="4000" dirty="0" err="1">
                <a:latin typeface="+mj-lt"/>
              </a:rPr>
              <a:t>byddwyf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lân</a:t>
            </a:r>
            <a:r>
              <a:rPr lang="en-US" sz="4000" dirty="0">
                <a:latin typeface="+mj-lt"/>
              </a:rPr>
              <a:t> i </a:t>
            </a:r>
            <a:r>
              <a:rPr lang="en-US" sz="4000" dirty="0" err="1">
                <a:latin typeface="+mj-lt"/>
              </a:rPr>
              <a:t>gyd</a:t>
            </a:r>
            <a:r>
              <a:rPr lang="en-US" sz="4000" dirty="0">
                <a:latin typeface="+mj-lt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66645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0982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3200" y="6261263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sz="1400" dirty="0">
              <a:latin typeface="+mj-lt"/>
            </a:endParaRPr>
          </a:p>
          <a:p>
            <a:pPr algn="r"/>
            <a:r>
              <a:rPr lang="en-GB" sz="1400" dirty="0">
                <a:latin typeface="+mj-lt"/>
              </a:rPr>
              <a:t>W. Rhys Nicholas  © Richard E. Huws, </a:t>
            </a:r>
            <a:r>
              <a:rPr lang="en-GB" sz="1400" dirty="0" err="1">
                <a:latin typeface="+mj-lt"/>
              </a:rPr>
              <a:t>Defnyddiwyd</a:t>
            </a:r>
            <a:r>
              <a:rPr lang="en-GB" sz="1400" dirty="0">
                <a:latin typeface="+mj-lt"/>
              </a:rPr>
              <a:t> </a:t>
            </a:r>
            <a:r>
              <a:rPr lang="en-GB" sz="1400" dirty="0" err="1">
                <a:latin typeface="+mj-lt"/>
              </a:rPr>
              <a:t>drwy</a:t>
            </a:r>
            <a:r>
              <a:rPr lang="en-GB" sz="1400" dirty="0">
                <a:latin typeface="+mj-lt"/>
              </a:rPr>
              <a:t> </a:t>
            </a:r>
            <a:r>
              <a:rPr lang="en-GB" sz="1400" dirty="0" err="1">
                <a:latin typeface="+mj-lt"/>
              </a:rPr>
              <a:t>ganiatâd</a:t>
            </a:r>
            <a:r>
              <a:rPr lang="en-GB" sz="1400" dirty="0">
                <a:latin typeface="+mj-lt"/>
              </a:rPr>
              <a:t>.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051720" y="6093296"/>
            <a:ext cx="5357807" cy="1591"/>
          </a:xfrm>
          <a:prstGeom prst="straightConnector1">
            <a:avLst/>
          </a:prstGeom>
          <a:noFill/>
          <a:ln w="19050">
            <a:solidFill>
              <a:schemeClr val="bg1"/>
            </a:solidFill>
            <a:prstDash val="solid"/>
          </a:ln>
        </p:spPr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259632" y="476672"/>
            <a:ext cx="741682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latin typeface="+mj-lt"/>
                <a:cs typeface="Arial" pitchFamily="34" charset="0"/>
              </a:rPr>
              <a:t>Nid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wy'n</a:t>
            </a:r>
            <a:r>
              <a:rPr lang="en-US" sz="4000" dirty="0">
                <a:latin typeface="+mj-lt"/>
                <a:cs typeface="Arial" pitchFamily="34" charset="0"/>
              </a:rPr>
              <a:t> cael y </a:t>
            </a:r>
            <a:r>
              <a:rPr lang="en-US" sz="4000" dirty="0" err="1">
                <a:latin typeface="+mj-lt"/>
                <a:cs typeface="Arial" pitchFamily="34" charset="0"/>
              </a:rPr>
              <a:t>ffordd</a:t>
            </a:r>
            <a:r>
              <a:rPr lang="en-US" sz="4000" dirty="0">
                <a:latin typeface="+mj-lt"/>
                <a:cs typeface="Arial" pitchFamily="34" charset="0"/>
              </a:rPr>
              <a:t> yn </a:t>
            </a:r>
            <a:r>
              <a:rPr lang="en-US" sz="4000" dirty="0" err="1">
                <a:latin typeface="+mj-lt"/>
                <a:cs typeface="Arial" pitchFamily="34" charset="0"/>
              </a:rPr>
              <a:t>glir</a:t>
            </a:r>
            <a:r>
              <a:rPr lang="en-US" sz="4000" dirty="0">
                <a:latin typeface="+mj-lt"/>
                <a:cs typeface="Arial" pitchFamily="34" charset="0"/>
              </a:rPr>
              <a:t>,</a:t>
            </a:r>
          </a:p>
          <a:p>
            <a:r>
              <a:rPr lang="en-US" sz="4000" dirty="0" err="1">
                <a:latin typeface="+mj-lt"/>
                <a:cs typeface="Arial" pitchFamily="34" charset="0"/>
              </a:rPr>
              <a:t>Nid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wy'n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gweld</a:t>
            </a:r>
            <a:r>
              <a:rPr lang="en-US" sz="4000" dirty="0">
                <a:latin typeface="+mj-lt"/>
                <a:cs typeface="Arial" pitchFamily="34" charset="0"/>
              </a:rPr>
              <a:t> y </a:t>
            </a:r>
            <a:r>
              <a:rPr lang="en-US" sz="4000" dirty="0" err="1">
                <a:latin typeface="+mj-lt"/>
                <a:cs typeface="Arial" pitchFamily="34" charset="0"/>
              </a:rPr>
              <a:t>nefol</a:t>
            </a:r>
            <a:r>
              <a:rPr lang="en-US" sz="4000" dirty="0">
                <a:latin typeface="+mj-lt"/>
                <a:cs typeface="Arial" pitchFamily="34" charset="0"/>
              </a:rPr>
              <a:t> dir;</a:t>
            </a:r>
          </a:p>
          <a:p>
            <a:r>
              <a:rPr lang="en-US" sz="4000" dirty="0">
                <a:latin typeface="+mj-lt"/>
                <a:cs typeface="Arial" pitchFamily="34" charset="0"/>
              </a:rPr>
              <a:t>Y mae'r </a:t>
            </a:r>
            <a:r>
              <a:rPr lang="en-US" sz="4000" dirty="0" err="1">
                <a:latin typeface="+mj-lt"/>
                <a:cs typeface="Arial" pitchFamily="34" charset="0"/>
              </a:rPr>
              <a:t>niwloedd</a:t>
            </a:r>
            <a:r>
              <a:rPr lang="en-US" sz="4000" dirty="0">
                <a:latin typeface="+mj-lt"/>
                <a:cs typeface="Arial" pitchFamily="34" charset="0"/>
              </a:rPr>
              <a:t> yn </a:t>
            </a:r>
            <a:r>
              <a:rPr lang="en-US" sz="4000" dirty="0" err="1">
                <a:latin typeface="+mj-lt"/>
                <a:cs typeface="Arial" pitchFamily="34" charset="0"/>
              </a:rPr>
              <a:t>crynhoi</a:t>
            </a:r>
            <a:endParaRPr lang="en-US" sz="4000" dirty="0">
              <a:latin typeface="+mj-lt"/>
              <a:cs typeface="Arial" pitchFamily="34" charset="0"/>
            </a:endParaRPr>
          </a:p>
          <a:p>
            <a:r>
              <a:rPr lang="en-US" sz="4000" dirty="0" err="1">
                <a:latin typeface="+mj-lt"/>
                <a:cs typeface="Arial" pitchFamily="34" charset="0"/>
              </a:rPr>
              <a:t>A'm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llawenydd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oll</a:t>
            </a:r>
            <a:r>
              <a:rPr lang="en-US" sz="4000" dirty="0">
                <a:latin typeface="+mj-lt"/>
                <a:cs typeface="Arial" pitchFamily="34" charset="0"/>
              </a:rPr>
              <a:t> yn </a:t>
            </a:r>
            <a:r>
              <a:rPr lang="en-US" sz="4000" dirty="0" err="1">
                <a:latin typeface="+mj-lt"/>
                <a:cs typeface="Arial" pitchFamily="34" charset="0"/>
              </a:rPr>
              <a:t>ffoi</a:t>
            </a:r>
            <a:r>
              <a:rPr lang="en-US" sz="4000" dirty="0">
                <a:latin typeface="+mj-lt"/>
                <a:cs typeface="Arial" pitchFamily="34" charset="0"/>
              </a:rPr>
              <a:t>.</a:t>
            </a:r>
          </a:p>
          <a:p>
            <a:r>
              <a:rPr lang="en-US" sz="4000" dirty="0" err="1">
                <a:latin typeface="+mj-lt"/>
                <a:cs typeface="Arial" pitchFamily="34" charset="0"/>
              </a:rPr>
              <a:t>Arwain</a:t>
            </a:r>
            <a:r>
              <a:rPr lang="en-US" sz="4000" dirty="0">
                <a:latin typeface="+mj-lt"/>
                <a:cs typeface="Arial" pitchFamily="34" charset="0"/>
              </a:rPr>
              <a:t> fi, O </a:t>
            </a:r>
            <a:r>
              <a:rPr lang="en-US" sz="4000" dirty="0" err="1">
                <a:latin typeface="+mj-lt"/>
                <a:cs typeface="Arial" pitchFamily="34" charset="0"/>
              </a:rPr>
              <a:t>Ysbryd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Glân</a:t>
            </a:r>
            <a:r>
              <a:rPr lang="en-US" sz="4000" dirty="0">
                <a:latin typeface="+mj-lt"/>
                <a:cs typeface="Arial" pitchFamily="34" charset="0"/>
              </a:rPr>
              <a:t>,</a:t>
            </a:r>
          </a:p>
          <a:p>
            <a:r>
              <a:rPr lang="en-US" sz="4000" dirty="0" err="1">
                <a:latin typeface="+mj-lt"/>
                <a:cs typeface="Arial" pitchFamily="34" charset="0"/>
              </a:rPr>
              <a:t>Arwain</a:t>
            </a:r>
            <a:r>
              <a:rPr lang="en-US" sz="4000" dirty="0">
                <a:latin typeface="+mj-lt"/>
                <a:cs typeface="Arial" pitchFamily="34" charset="0"/>
              </a:rPr>
              <a:t> fi </a:t>
            </a:r>
            <a:r>
              <a:rPr lang="en-US" sz="4000" dirty="0" err="1">
                <a:latin typeface="+mj-lt"/>
                <a:cs typeface="Arial" pitchFamily="34" charset="0"/>
              </a:rPr>
              <a:t>drwy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niwl</a:t>
            </a:r>
            <a:r>
              <a:rPr lang="en-US" sz="4000" dirty="0">
                <a:latin typeface="+mj-lt"/>
                <a:cs typeface="Arial" pitchFamily="34" charset="0"/>
              </a:rPr>
              <a:t> a </a:t>
            </a:r>
            <a:r>
              <a:rPr lang="en-US" sz="4000" dirty="0" err="1">
                <a:latin typeface="+mj-lt"/>
                <a:cs typeface="Arial" pitchFamily="34" charset="0"/>
              </a:rPr>
              <a:t>thân</a:t>
            </a:r>
            <a:r>
              <a:rPr lang="en-US" sz="4000" dirty="0">
                <a:latin typeface="+mj-lt"/>
                <a:cs typeface="Arial" pitchFamily="34" charset="0"/>
              </a:rPr>
              <a:t>.</a:t>
            </a:r>
          </a:p>
          <a:p>
            <a:r>
              <a:rPr lang="en-US" sz="4000" dirty="0">
                <a:latin typeface="+mj-lt"/>
                <a:cs typeface="Arial" pitchFamily="34" charset="0"/>
              </a:rPr>
              <a:t>Dal fi yn y </a:t>
            </a:r>
            <a:r>
              <a:rPr lang="en-US" sz="4000" dirty="0" err="1">
                <a:latin typeface="+mj-lt"/>
                <a:cs typeface="Arial" pitchFamily="34" charset="0"/>
              </a:rPr>
              <a:t>cariad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drud</a:t>
            </a:r>
            <a:endParaRPr lang="en-US" sz="4000" dirty="0">
              <a:latin typeface="+mj-lt"/>
              <a:cs typeface="Arial" pitchFamily="34" charset="0"/>
            </a:endParaRPr>
          </a:p>
          <a:p>
            <a:r>
              <a:rPr lang="en-US" sz="4000" dirty="0" err="1">
                <a:latin typeface="+mj-lt"/>
                <a:cs typeface="Arial" pitchFamily="34" charset="0"/>
              </a:rPr>
              <a:t>Nes</a:t>
            </a:r>
            <a:r>
              <a:rPr lang="en-US" sz="4000" dirty="0">
                <a:latin typeface="+mj-lt"/>
                <a:cs typeface="Arial" pitchFamily="34" charset="0"/>
              </a:rPr>
              <a:t> y </a:t>
            </a:r>
            <a:r>
              <a:rPr lang="en-US" sz="4000" dirty="0" err="1">
                <a:latin typeface="+mj-lt"/>
                <a:cs typeface="Arial" pitchFamily="34" charset="0"/>
              </a:rPr>
              <a:t>byddwyf</a:t>
            </a:r>
            <a:r>
              <a:rPr lang="en-US" sz="4000" dirty="0">
                <a:latin typeface="+mj-lt"/>
                <a:cs typeface="Arial" pitchFamily="34" charset="0"/>
              </a:rPr>
              <a:t> </a:t>
            </a:r>
            <a:r>
              <a:rPr lang="en-US" sz="4000" dirty="0" err="1">
                <a:latin typeface="+mj-lt"/>
                <a:cs typeface="Arial" pitchFamily="34" charset="0"/>
              </a:rPr>
              <a:t>lân</a:t>
            </a:r>
            <a:r>
              <a:rPr lang="en-US" sz="4000" dirty="0">
                <a:latin typeface="+mj-lt"/>
                <a:cs typeface="Arial" pitchFamily="34" charset="0"/>
              </a:rPr>
              <a:t> i </a:t>
            </a:r>
            <a:r>
              <a:rPr lang="en-US" sz="4000" dirty="0" err="1">
                <a:latin typeface="+mj-lt"/>
                <a:cs typeface="Arial" pitchFamily="34" charset="0"/>
              </a:rPr>
              <a:t>gyd</a:t>
            </a:r>
            <a:r>
              <a:rPr lang="en-US" sz="4000" dirty="0">
                <a:latin typeface="+mj-lt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3873</TotalTime>
  <Words>172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Lucida Sans Unicode</vt:lpstr>
      <vt:lpstr>Times New Roman</vt:lpstr>
      <vt:lpstr>Webdings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477</cp:revision>
  <dcterms:modified xsi:type="dcterms:W3CDTF">2016-02-18T14:53:08Z</dcterms:modified>
</cp:coreProperties>
</file>