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6024" y="307097"/>
            <a:ext cx="8964488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700" dirty="0">
                <a:latin typeface="Arial" pitchFamily="34" charset="0"/>
                <a:cs typeface="Arial" pitchFamily="34" charset="0"/>
              </a:rPr>
              <a:t>Mor hawddgar yw dy bebyll Di, O! Dduw,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Fy enaid flysia am fy Mhrynwr byw,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Mae hiraeth ar fy nghnawd a'm calon i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Am wir dangnefedd dy gynteddau Di.</a:t>
            </a:r>
          </a:p>
          <a:p>
            <a:endParaRPr lang="cy-GB" sz="3700" dirty="0">
              <a:latin typeface="Arial" pitchFamily="34" charset="0"/>
              <a:cs typeface="Arial" pitchFamily="34" charset="0"/>
            </a:endParaRP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Aderyn llwyd y to a gafodd dŷ,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A'r wennol hithau at dy allor dry;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Gwyn </a:t>
            </a:r>
            <a:r>
              <a:rPr lang="cy-GB" sz="3700" dirty="0" err="1">
                <a:latin typeface="Arial" pitchFamily="34" charset="0"/>
                <a:cs typeface="Arial" pitchFamily="34" charset="0"/>
              </a:rPr>
              <a:t>fyd</a:t>
            </a:r>
            <a:r>
              <a:rPr lang="cy-GB" sz="3700" dirty="0">
                <a:latin typeface="Arial" pitchFamily="34" charset="0"/>
                <a:cs typeface="Arial" pitchFamily="34" charset="0"/>
              </a:rPr>
              <a:t> preswylwyr dy gynteddau glân,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Dy foliant fyddo'n wastad yn eu cân.</a:t>
            </a:r>
          </a:p>
          <a:p>
            <a:endParaRPr lang="cy-GB" sz="3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123728" y="443711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DEWI JONES </a:t>
            </a:r>
            <a:r>
              <a:rPr lang="en-US" sz="1400" dirty="0" err="1">
                <a:latin typeface="+mj-lt"/>
              </a:rPr>
              <a:t>Defnyddiwyd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drwy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ganiatâd</a:t>
            </a:r>
            <a:r>
              <a:rPr lang="en-US" sz="1400" dirty="0" smtClean="0">
                <a:latin typeface="+mj-lt"/>
              </a:rPr>
              <a:t>.</a:t>
            </a:r>
            <a:endParaRPr lang="en-US" sz="14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646" y="692696"/>
            <a:ext cx="880186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>
                <a:latin typeface="Arial" pitchFamily="34" charset="0"/>
                <a:cs typeface="Arial" pitchFamily="34" charset="0"/>
              </a:rPr>
              <a:t>Dewiswn gadw drws yn nhŷ fy Nuw,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Mil gwell na phabell annuwioldeb yw,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Cans haul a tharian yw yr Iôr i mi</a:t>
            </a:r>
          </a:p>
          <a:p>
            <a:r>
              <a:rPr lang="cy-GB" sz="4000" dirty="0">
                <a:latin typeface="Arial" pitchFamily="34" charset="0"/>
                <a:cs typeface="Arial" pitchFamily="34" charset="0"/>
              </a:rPr>
              <a:t>A'i fawr drugaredd Ef a'm cynnal i.</a:t>
            </a:r>
          </a:p>
          <a:p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1639</TotalTime>
  <Words>104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654</cp:revision>
  <dcterms:modified xsi:type="dcterms:W3CDTF">2016-02-17T13:58:22Z</dcterms:modified>
</cp:coreProperties>
</file>