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19" r:id="rId2"/>
    <p:sldId id="52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87624" y="260648"/>
            <a:ext cx="79208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err="1" smtClean="0">
                <a:latin typeface="+mj-lt"/>
              </a:rPr>
              <a:t>Iesu’r</a:t>
            </a:r>
            <a:r>
              <a:rPr lang="cy-GB" sz="4200" dirty="0" smtClean="0">
                <a:latin typeface="+mj-lt"/>
              </a:rPr>
              <a:t> </a:t>
            </a:r>
            <a:r>
              <a:rPr lang="cy-GB" sz="4200" dirty="0">
                <a:latin typeface="+mj-lt"/>
              </a:rPr>
              <a:t>athro clyw ein diolch</a:t>
            </a:r>
          </a:p>
          <a:p>
            <a:r>
              <a:rPr lang="cy-GB" sz="4200" dirty="0">
                <a:latin typeface="+mj-lt"/>
              </a:rPr>
              <a:t>Am bob gwers a gawsom ni</a:t>
            </a:r>
          </a:p>
          <a:p>
            <a:r>
              <a:rPr lang="cy-GB" sz="4200" dirty="0">
                <a:latin typeface="+mj-lt"/>
              </a:rPr>
              <a:t>Yn ein helpu ni i ddysgu</a:t>
            </a:r>
          </a:p>
          <a:p>
            <a:r>
              <a:rPr lang="cy-GB" sz="4200" dirty="0">
                <a:latin typeface="+mj-lt"/>
              </a:rPr>
              <a:t>Mor arbennig ydwyt ti.</a:t>
            </a:r>
          </a:p>
          <a:p>
            <a:endParaRPr lang="cy-GB" sz="4200" dirty="0">
              <a:latin typeface="+mj-lt"/>
            </a:endParaRPr>
          </a:p>
          <a:p>
            <a:r>
              <a:rPr lang="cy-GB" sz="4200" dirty="0">
                <a:latin typeface="+mj-lt"/>
              </a:rPr>
              <a:t>Yn yr Ysgol Sul y clywsom</a:t>
            </a:r>
          </a:p>
          <a:p>
            <a:r>
              <a:rPr lang="cy-GB" sz="4200" dirty="0">
                <a:latin typeface="+mj-lt"/>
              </a:rPr>
              <a:t>Am dy air, dy ddysg a’th ddawn,</a:t>
            </a:r>
          </a:p>
          <a:p>
            <a:r>
              <a:rPr lang="cy-GB" sz="4200" dirty="0">
                <a:latin typeface="+mj-lt"/>
              </a:rPr>
              <a:t>A bod modd i ninnau ddathlu</a:t>
            </a:r>
          </a:p>
          <a:p>
            <a:r>
              <a:rPr lang="cy-GB" sz="4200" dirty="0">
                <a:latin typeface="+mj-lt"/>
              </a:rPr>
              <a:t>Bod yn rhan o’th deulu llawn</a:t>
            </a:r>
            <a:r>
              <a:rPr lang="cy-GB" sz="4200" dirty="0" smtClean="0">
                <a:latin typeface="+mj-lt"/>
              </a:rPr>
              <a:t>.</a:t>
            </a:r>
            <a:endParaRPr lang="cy-GB" sz="4200" dirty="0">
              <a:latin typeface="+mj-l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71600" y="548680"/>
            <a:ext cx="756084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Helpa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ni</a:t>
            </a:r>
            <a:r>
              <a:rPr lang="en-US" sz="4200" dirty="0">
                <a:latin typeface="+mj-lt"/>
              </a:rPr>
              <a:t> i weld </a:t>
            </a:r>
            <a:r>
              <a:rPr lang="en-US" sz="4200" dirty="0" err="1">
                <a:latin typeface="+mj-lt"/>
              </a:rPr>
              <a:t>o’r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newydd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Sut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wyt</a:t>
            </a:r>
            <a:r>
              <a:rPr lang="en-US" sz="4200" dirty="0">
                <a:latin typeface="+mj-lt"/>
              </a:rPr>
              <a:t> am i </a:t>
            </a:r>
            <a:r>
              <a:rPr lang="en-US" sz="4200" dirty="0" err="1">
                <a:latin typeface="+mj-lt"/>
              </a:rPr>
              <a:t>ninnau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fyw</a:t>
            </a:r>
            <a:r>
              <a:rPr lang="en-US" sz="4200" dirty="0">
                <a:latin typeface="+mj-lt"/>
              </a:rPr>
              <a:t>,</a:t>
            </a:r>
          </a:p>
          <a:p>
            <a:r>
              <a:rPr lang="en-US" sz="4200" dirty="0">
                <a:latin typeface="+mj-lt"/>
              </a:rPr>
              <a:t>Ac i </a:t>
            </a:r>
            <a:r>
              <a:rPr lang="en-US" sz="4200" dirty="0" err="1">
                <a:latin typeface="+mj-lt"/>
              </a:rPr>
              <a:t>ddysgu</a:t>
            </a:r>
            <a:r>
              <a:rPr lang="en-US" sz="4200" dirty="0">
                <a:latin typeface="+mj-lt"/>
              </a:rPr>
              <a:t> am </a:t>
            </a:r>
            <a:r>
              <a:rPr lang="en-US" sz="4200" dirty="0" err="1">
                <a:latin typeface="+mj-lt"/>
              </a:rPr>
              <a:t>newyddion</a:t>
            </a:r>
            <a:endParaRPr lang="en-US" sz="4200" dirty="0">
              <a:latin typeface="+mj-lt"/>
            </a:endParaRPr>
          </a:p>
          <a:p>
            <a:r>
              <a:rPr lang="en-US" sz="4200" dirty="0" err="1">
                <a:latin typeface="+mj-lt"/>
              </a:rPr>
              <a:t>Sydd</a:t>
            </a:r>
            <a:r>
              <a:rPr lang="en-US" sz="4200" dirty="0">
                <a:latin typeface="+mj-lt"/>
              </a:rPr>
              <a:t> yn </a:t>
            </a:r>
            <a:r>
              <a:rPr lang="en-US" sz="4200" dirty="0" err="1">
                <a:latin typeface="+mj-lt"/>
              </a:rPr>
              <a:t>sôn</a:t>
            </a:r>
            <a:r>
              <a:rPr lang="en-US" sz="4200" dirty="0">
                <a:latin typeface="+mj-lt"/>
              </a:rPr>
              <a:t> am </a:t>
            </a:r>
            <a:r>
              <a:rPr lang="en-US" sz="4200" dirty="0" err="1">
                <a:latin typeface="+mj-lt"/>
              </a:rPr>
              <a:t>gariad</a:t>
            </a:r>
            <a:r>
              <a:rPr lang="en-US" sz="4200" dirty="0">
                <a:latin typeface="+mj-lt"/>
              </a:rPr>
              <a:t> </a:t>
            </a:r>
            <a:r>
              <a:rPr lang="en-US" sz="4200" dirty="0" err="1">
                <a:latin typeface="+mj-lt"/>
              </a:rPr>
              <a:t>Duw</a:t>
            </a:r>
            <a:r>
              <a:rPr lang="en-US" sz="4200" dirty="0">
                <a:latin typeface="+mj-lt"/>
              </a:rPr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1720" y="486916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1943200" y="623731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400" dirty="0">
              <a:latin typeface="+mj-lt"/>
            </a:endParaRPr>
          </a:p>
          <a:p>
            <a:pPr algn="r"/>
            <a:r>
              <a:rPr lang="en-GB" sz="1400" dirty="0" smtClean="0">
                <a:latin typeface="+mj-lt"/>
              </a:rPr>
              <a:t>© Denzil I. John,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8333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3938</TotalTime>
  <Words>86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483</cp:revision>
  <dcterms:modified xsi:type="dcterms:W3CDTF">2016-02-18T16:08:47Z</dcterms:modified>
</cp:coreProperties>
</file>