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2" r:id="rId3"/>
    <p:sldId id="60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-4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7427" y="908720"/>
            <a:ext cx="68407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Dawel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ddwyfol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!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Gwenu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mae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seren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dlos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Yntau'n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awr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y Mab di-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nam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ynghwsg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ei fam,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Draw,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hyfryd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Draw,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hyfryd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66563" y="764704"/>
            <a:ext cx="6984776" cy="4507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Dawel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ddwyfol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!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O!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mor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fud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gwaun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Ond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glyw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bugeiliaid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glân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Daw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ryw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bêr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angylaidd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gân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'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Heddiw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ganwyd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Heddiw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ganwyd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Crist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.'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95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47664" y="764704"/>
            <a:ext cx="67687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Dawel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ddwyfol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nos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!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Blentyn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- O!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mor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dlos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Oedd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wên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roddaist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ti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preseb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arnom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Draw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Methlem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Draw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Methlem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dref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: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229200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3959424" y="6309320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Joseph Mohr, 1792-1848,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J. T. Jones,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Porthmadog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©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Dafydd F. Jones.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6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8967</TotalTime>
  <Words>132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862</cp:revision>
  <dcterms:modified xsi:type="dcterms:W3CDTF">2016-02-18T11:00:55Z</dcterms:modified>
</cp:coreProperties>
</file>