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186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67544" y="319291"/>
            <a:ext cx="943304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eiriau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wedi'u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plethu'n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dynn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emyn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rhoddwn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foliant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bardd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chrefftwaith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Fe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ganwn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d'ogoniant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Diolchwn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emynau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lu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canu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gariad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Trwy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ddethol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gair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gelfydd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Cyd-rannu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profiad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1"/>
            <a:ext cx="313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+mj-lt"/>
              </a:rPr>
              <a:t>Diolch</a:t>
            </a:r>
            <a:r>
              <a:rPr lang="en-GB" sz="1800" dirty="0" smtClean="0">
                <a:latin typeface="+mj-lt"/>
              </a:rPr>
              <a:t> am </a:t>
            </a:r>
            <a:r>
              <a:rPr lang="en-GB" sz="1800" dirty="0" err="1" smtClean="0">
                <a:latin typeface="+mj-lt"/>
              </a:rPr>
              <a:t>emyn</a:t>
            </a:r>
            <a:endParaRPr lang="en-GB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95536" y="135358"/>
            <a:ext cx="90730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Ac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priodas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gair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a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chân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hafan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pryderon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Fe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emyn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, fel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mewn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salm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Eli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dry'n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falm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i'r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galon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.</a:t>
            </a:r>
          </a:p>
          <a:p>
            <a:pPr lvl="0">
              <a:tabLst>
                <a:tab pos="457200" algn="l"/>
              </a:tabLst>
            </a:pP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eiriau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beirdd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yr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awen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gynt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Fu'n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canu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drwy'r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canrifoedd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;</a:t>
            </a:r>
          </a:p>
          <a:p>
            <a:pPr lvl="0">
              <a:tabLst>
                <a:tab pos="457200" algn="l"/>
              </a:tabLst>
            </a:pPr>
            <a:r>
              <a:rPr lang="en-GB" sz="4000" dirty="0">
                <a:latin typeface="Arial" pitchFamily="34" charset="0"/>
                <a:ea typeface="Times New Roman" pitchFamily="18" charset="0"/>
              </a:rPr>
              <a:t>Am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waddol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deg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i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ni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a'n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plant,</a:t>
            </a:r>
          </a:p>
          <a:p>
            <a:pPr lvl="0">
              <a:tabLst>
                <a:tab pos="457200" algn="l"/>
              </a:tabLst>
            </a:pPr>
            <a:r>
              <a:rPr lang="en-GB" sz="4000" dirty="0" err="1">
                <a:latin typeface="Arial" pitchFamily="34" charset="0"/>
                <a:ea typeface="Times New Roman" pitchFamily="18" charset="0"/>
              </a:rPr>
              <a:t>Rhown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foliant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yn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oes</a:t>
            </a:r>
            <a:r>
              <a:rPr lang="en-GB" sz="4000" dirty="0">
                <a:latin typeface="Arial" pitchFamily="34" charset="0"/>
                <a:ea typeface="Times New Roman" pitchFamily="18" charset="0"/>
              </a:rPr>
              <a:t> </a:t>
            </a:r>
            <a:r>
              <a:rPr lang="en-GB" sz="4000" dirty="0" err="1">
                <a:latin typeface="Arial" pitchFamily="34" charset="0"/>
                <a:ea typeface="Times New Roman" pitchFamily="18" charset="0"/>
              </a:rPr>
              <a:t>oesoedd</a:t>
            </a:r>
            <a:r>
              <a:rPr lang="en-GB" sz="4000" dirty="0" smtClean="0">
                <a:latin typeface="Arial" pitchFamily="34" charset="0"/>
                <a:ea typeface="Times New Roman" pitchFamily="18" charset="0"/>
              </a:rPr>
              <a:t>.</a:t>
            </a:r>
            <a:endParaRPr lang="en-GB" sz="4000" dirty="0">
              <a:latin typeface="Arial" pitchFamily="34" charset="0"/>
              <a:ea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806481" y="601969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5" name="TextBox 4"/>
          <p:cNvSpPr txBox="1"/>
          <p:nvPr/>
        </p:nvSpPr>
        <p:spPr>
          <a:xfrm>
            <a:off x="3995936" y="6525344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Arial" pitchFamily="34" charset="0"/>
                <a:cs typeface="Arial" pitchFamily="34" charset="0"/>
              </a:rPr>
              <a:t>Aled Lloyd Davies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6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8965</TotalTime>
  <Words>110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861</cp:revision>
  <dcterms:modified xsi:type="dcterms:W3CDTF">2016-02-17T16:22:19Z</dcterms:modified>
</cp:coreProperties>
</file>