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1" r:id="rId3"/>
    <p:sldId id="602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851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496" y="764704"/>
            <a:ext cx="94330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Rho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lygad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weld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ffiniau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ffals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ddrylliwyd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un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prynhawn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carthu'n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rhagfarn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3900" dirty="0">
                <a:latin typeface="Arial" pitchFamily="34" charset="0"/>
                <a:ea typeface="Times New Roman" pitchFamily="18" charset="0"/>
              </a:rPr>
              <a:t>a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gweld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pob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lliw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hardd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haul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900" dirty="0" err="1">
                <a:latin typeface="Arial" pitchFamily="34" charset="0"/>
                <a:ea typeface="Times New Roman" pitchFamily="18" charset="0"/>
              </a:rPr>
              <a:t>ras</a:t>
            </a:r>
            <a:r>
              <a:rPr lang="en-GB" sz="39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cuddia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ddangos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eraill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Harglwydd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764704"/>
            <a:ext cx="9972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Rho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ddwylo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wneud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gwaith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mynd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ffordd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arall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heibio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taith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38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800" dirty="0" err="1">
                <a:latin typeface="Arial" pitchFamily="34" charset="0"/>
                <a:ea typeface="Times New Roman" pitchFamily="18" charset="0"/>
              </a:rPr>
              <a:t>llawen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800" dirty="0" err="1">
                <a:latin typeface="Arial" pitchFamily="34" charset="0"/>
                <a:ea typeface="Times New Roman" pitchFamily="18" charset="0"/>
              </a:rPr>
              <a:t>rhown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800" dirty="0" err="1">
                <a:latin typeface="Arial" pitchFamily="34" charset="0"/>
                <a:ea typeface="Times New Roman" pitchFamily="18" charset="0"/>
              </a:rPr>
              <a:t>i'r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800" dirty="0" err="1">
                <a:latin typeface="Arial" pitchFamily="34" charset="0"/>
                <a:ea typeface="Times New Roman" pitchFamily="18" charset="0"/>
              </a:rPr>
              <a:t>rhai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8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3800" dirty="0" err="1">
                <a:latin typeface="Arial" pitchFamily="34" charset="0"/>
                <a:ea typeface="Times New Roman" pitchFamily="18" charset="0"/>
              </a:rPr>
              <a:t>newyn</a:t>
            </a:r>
            <a:r>
              <a:rPr lang="en-GB" sz="3800" dirty="0">
                <a:latin typeface="Arial" pitchFamily="34" charset="0"/>
                <a:ea typeface="Times New Roman" pitchFamily="18" charset="0"/>
              </a:rPr>
              <a:t> draw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chofiwn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am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weddw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gerllaw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cuddia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ddangos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eraill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Harglwydd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36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8032" y="692696"/>
            <a:ext cx="91085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Rho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galon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wrth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wely'r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claf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weini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aeaf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wenau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phrofi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faich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sy'n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drwm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gymdeithas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dioddefiadau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Calfarî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cuddia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ddangos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eraill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Harglwydd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3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15719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96" y="764704"/>
            <a:ext cx="92945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Rho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'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sgidiau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fynd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ngrym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atgyfodiad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rhai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sy'n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disgwyl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am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ffoaduriaid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ffawd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deulu'r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ffydd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cuddia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ddangos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di, 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eraill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Harglwydd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6525344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NOEL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GIBBARD.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8961</TotalTime>
  <Words>218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861</cp:revision>
  <dcterms:modified xsi:type="dcterms:W3CDTF">2016-02-16T16:29:09Z</dcterms:modified>
</cp:coreProperties>
</file>