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99" r:id="rId2"/>
    <p:sldId id="600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88" autoAdjust="0"/>
    <p:restoredTop sz="90925" autoAdjust="0"/>
  </p:normalViewPr>
  <p:slideViewPr>
    <p:cSldViewPr>
      <p:cViewPr varScale="1">
        <p:scale>
          <a:sx n="105" d="100"/>
          <a:sy n="105" d="100"/>
        </p:scale>
        <p:origin x="1860" y="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42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849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331640" y="548680"/>
            <a:ext cx="7631833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tabLst>
                <a:tab pos="457200" algn="l"/>
              </a:tabLst>
            </a:pPr>
            <a:r>
              <a:rPr lang="en-GB" sz="4000" dirty="0" err="1">
                <a:latin typeface="Arial" pitchFamily="34" charset="0"/>
                <a:ea typeface="Times New Roman" pitchFamily="18" charset="0"/>
              </a:rPr>
              <a:t>Deui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atom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yn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ein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gwendid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</a:p>
          <a:p>
            <a:pPr lvl="0">
              <a:tabLst>
                <a:tab pos="457200" algn="l"/>
              </a:tabLst>
            </a:pPr>
            <a:r>
              <a:rPr lang="en-GB" sz="4000" dirty="0" smtClean="0">
                <a:latin typeface="Arial" pitchFamily="34" charset="0"/>
                <a:ea typeface="Times New Roman" pitchFamily="18" charset="0"/>
              </a:rPr>
              <a:t>	</a:t>
            </a:r>
            <a:r>
              <a:rPr lang="en-GB" sz="4000" dirty="0" err="1" smtClean="0">
                <a:latin typeface="Arial" pitchFamily="34" charset="0"/>
                <a:ea typeface="Times New Roman" pitchFamily="18" charset="0"/>
              </a:rPr>
              <a:t>gan</a:t>
            </a:r>
            <a:r>
              <a:rPr lang="en-GB" sz="4000" dirty="0" smtClean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ein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codi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ar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ein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traed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,</a:t>
            </a:r>
          </a:p>
          <a:p>
            <a:pPr lvl="0">
              <a:tabLst>
                <a:tab pos="457200" algn="l"/>
              </a:tabLst>
            </a:pPr>
            <a:r>
              <a:rPr lang="en-GB" sz="4000" dirty="0" err="1">
                <a:latin typeface="Arial" pitchFamily="34" charset="0"/>
                <a:ea typeface="Times New Roman" pitchFamily="18" charset="0"/>
              </a:rPr>
              <a:t>drwy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dy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Ysbryd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,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drwy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dy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bobol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, </a:t>
            </a:r>
          </a:p>
          <a:p>
            <a:pPr lvl="0">
              <a:tabLst>
                <a:tab pos="457200" algn="l"/>
              </a:tabLst>
            </a:pPr>
            <a:r>
              <a:rPr lang="en-GB" sz="4000" dirty="0" smtClean="0">
                <a:latin typeface="Arial" pitchFamily="34" charset="0"/>
                <a:ea typeface="Times New Roman" pitchFamily="18" charset="0"/>
              </a:rPr>
              <a:t>	</a:t>
            </a:r>
            <a:r>
              <a:rPr lang="en-GB" sz="4000" dirty="0" err="1" smtClean="0">
                <a:latin typeface="Arial" pitchFamily="34" charset="0"/>
                <a:ea typeface="Times New Roman" pitchFamily="18" charset="0"/>
              </a:rPr>
              <a:t>sefyll</a:t>
            </a:r>
            <a:r>
              <a:rPr lang="en-GB" sz="4000" dirty="0" smtClean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yr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wyt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ti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o'n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plaid</a:t>
            </a:r>
            <a:r>
              <a:rPr lang="en-GB" sz="4000" dirty="0" smtClean="0">
                <a:latin typeface="Arial" pitchFamily="34" charset="0"/>
                <a:ea typeface="Times New Roman" pitchFamily="18" charset="0"/>
              </a:rPr>
              <a:t>.</a:t>
            </a:r>
          </a:p>
          <a:p>
            <a:pPr lvl="0">
              <a:tabLst>
                <a:tab pos="457200" algn="l"/>
              </a:tabLst>
            </a:pPr>
            <a:endParaRPr lang="en-GB" sz="4000" dirty="0">
              <a:latin typeface="Arial" pitchFamily="34" charset="0"/>
              <a:ea typeface="Times New Roman" pitchFamily="18" charset="0"/>
            </a:endParaRPr>
          </a:p>
          <a:p>
            <a:pPr lvl="0">
              <a:tabLst>
                <a:tab pos="457200" algn="l"/>
              </a:tabLst>
            </a:pPr>
            <a:r>
              <a:rPr lang="en-GB" sz="4000" dirty="0" err="1">
                <a:latin typeface="Arial" pitchFamily="34" charset="0"/>
                <a:ea typeface="Times New Roman" pitchFamily="18" charset="0"/>
              </a:rPr>
              <a:t>Deui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atom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yn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ein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trallod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</a:p>
          <a:p>
            <a:pPr lvl="0">
              <a:tabLst>
                <a:tab pos="457200" algn="l"/>
              </a:tabLst>
            </a:pPr>
            <a:r>
              <a:rPr lang="en-GB" sz="4000" dirty="0" smtClean="0">
                <a:latin typeface="Arial" pitchFamily="34" charset="0"/>
                <a:ea typeface="Times New Roman" pitchFamily="18" charset="0"/>
              </a:rPr>
              <a:t>	</a:t>
            </a:r>
            <a:r>
              <a:rPr lang="en-GB" sz="4000" dirty="0" err="1" smtClean="0">
                <a:latin typeface="Arial" pitchFamily="34" charset="0"/>
                <a:ea typeface="Times New Roman" pitchFamily="18" charset="0"/>
              </a:rPr>
              <a:t>gyda</a:t>
            </a:r>
            <a:r>
              <a:rPr lang="en-GB" sz="4000" dirty="0" smtClean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chysur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yn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dy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lais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,</a:t>
            </a:r>
          </a:p>
          <a:p>
            <a:pPr lvl="0">
              <a:tabLst>
                <a:tab pos="457200" algn="l"/>
              </a:tabLst>
            </a:pPr>
            <a:r>
              <a:rPr lang="en-GB" sz="4000" dirty="0" err="1">
                <a:latin typeface="Arial" pitchFamily="34" charset="0"/>
                <a:ea typeface="Times New Roman" pitchFamily="18" charset="0"/>
              </a:rPr>
              <a:t>drwy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dy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Ysbryd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,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drwy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dy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bobol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, </a:t>
            </a:r>
          </a:p>
          <a:p>
            <a:pPr lvl="0">
              <a:tabLst>
                <a:tab pos="457200" algn="l"/>
              </a:tabLst>
            </a:pPr>
            <a:r>
              <a:rPr lang="en-GB" sz="4000" dirty="0" smtClean="0">
                <a:latin typeface="Arial" pitchFamily="34" charset="0"/>
                <a:ea typeface="Times New Roman" pitchFamily="18" charset="0"/>
              </a:rPr>
              <a:t>	</a:t>
            </a:r>
            <a:r>
              <a:rPr lang="en-GB" sz="4000" dirty="0" err="1" smtClean="0">
                <a:latin typeface="Arial" pitchFamily="34" charset="0"/>
                <a:ea typeface="Times New Roman" pitchFamily="18" charset="0"/>
              </a:rPr>
              <a:t>parod</a:t>
            </a:r>
            <a:r>
              <a:rPr lang="en-GB" sz="4000" dirty="0" smtClean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wyt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i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wrando'n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cais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4982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3"/>
          <p:cNvCxnSpPr/>
          <p:nvPr/>
        </p:nvCxnSpPr>
        <p:spPr>
          <a:xfrm>
            <a:off x="1806481" y="3933056"/>
            <a:ext cx="5357807" cy="1591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solid"/>
          </a:ln>
        </p:spPr>
      </p:cxn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277055" y="692696"/>
            <a:ext cx="6659195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tabLst>
                <a:tab pos="457200" algn="l"/>
              </a:tabLst>
            </a:pPr>
            <a:r>
              <a:rPr lang="en-GB" sz="4000" dirty="0" err="1">
                <a:latin typeface="Arial" pitchFamily="34" charset="0"/>
                <a:ea typeface="Times New Roman" pitchFamily="18" charset="0"/>
              </a:rPr>
              <a:t>Deui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atom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mewn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cymdogion</a:t>
            </a:r>
            <a:endParaRPr lang="en-GB" sz="4000" dirty="0">
              <a:latin typeface="Arial" pitchFamily="34" charset="0"/>
              <a:ea typeface="Times New Roman" pitchFamily="18" charset="0"/>
            </a:endParaRPr>
          </a:p>
          <a:p>
            <a:pPr lvl="0">
              <a:tabLst>
                <a:tab pos="457200" algn="l"/>
              </a:tabLst>
            </a:pPr>
            <a:r>
              <a:rPr lang="en-GB" sz="4000" dirty="0" smtClean="0">
                <a:latin typeface="Arial" pitchFamily="34" charset="0"/>
                <a:ea typeface="Times New Roman" pitchFamily="18" charset="0"/>
              </a:rPr>
              <a:t>	am 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it weld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ein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lludded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ni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: </a:t>
            </a:r>
          </a:p>
          <a:p>
            <a:pPr lvl="0">
              <a:tabLst>
                <a:tab pos="457200" algn="l"/>
              </a:tabLst>
            </a:pPr>
            <a:r>
              <a:rPr lang="en-GB" sz="4000" dirty="0" err="1">
                <a:latin typeface="Arial" pitchFamily="34" charset="0"/>
                <a:ea typeface="Times New Roman" pitchFamily="18" charset="0"/>
              </a:rPr>
              <a:t>ti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yw'r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Ysbryd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,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ni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dy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bobol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,</a:t>
            </a:r>
          </a:p>
          <a:p>
            <a:pPr lvl="0">
              <a:tabLst>
                <a:tab pos="457200" algn="l"/>
              </a:tabLst>
            </a:pPr>
            <a:r>
              <a:rPr lang="en-GB" sz="4000" dirty="0" smtClean="0">
                <a:latin typeface="Arial" pitchFamily="34" charset="0"/>
                <a:ea typeface="Times New Roman" pitchFamily="18" charset="0"/>
              </a:rPr>
              <a:t>	</a:t>
            </a:r>
            <a:r>
              <a:rPr lang="en-GB" sz="4000" dirty="0" err="1" smtClean="0">
                <a:latin typeface="Arial" pitchFamily="34" charset="0"/>
                <a:ea typeface="Times New Roman" pitchFamily="18" charset="0"/>
              </a:rPr>
              <a:t>taenu</a:t>
            </a:r>
            <a:r>
              <a:rPr lang="en-GB" sz="4000" dirty="0" smtClean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wnawn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dy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gariad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di</a:t>
            </a:r>
            <a:r>
              <a:rPr lang="en-GB" sz="4000" dirty="0" smtClean="0">
                <a:latin typeface="Arial" pitchFamily="34" charset="0"/>
                <a:ea typeface="Times New Roman" pitchFamily="18" charset="0"/>
              </a:rPr>
              <a:t>.</a:t>
            </a:r>
            <a:endParaRPr lang="en-GB" sz="4000" dirty="0">
              <a:latin typeface="Arial" pitchFamily="34" charset="0"/>
              <a:ea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19672" y="6165304"/>
            <a:ext cx="7359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latin typeface="Arial" pitchFamily="34" charset="0"/>
                <a:cs typeface="Arial" pitchFamily="34" charset="0"/>
              </a:rPr>
              <a:t>GLEN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BAKER (God you meet us in our weakness),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cyf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. CYNTHIA SAUNDERS DAVIES 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1400" dirty="0" smtClean="0">
                <a:latin typeface="Arial" pitchFamily="34" charset="0"/>
                <a:cs typeface="Arial" pitchFamily="34" charset="0"/>
              </a:rPr>
              <a:t>© Patricia Baker.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Defnyddiwyd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drwy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ganiatâd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.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78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8960</TotalTime>
  <Words>38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Lucida Sans Unicode</vt:lpstr>
      <vt:lpstr>Times New Roman</vt:lpstr>
      <vt:lpstr>Webdings</vt:lpstr>
      <vt:lpstr>1_Default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863</cp:revision>
  <dcterms:modified xsi:type="dcterms:W3CDTF">2016-02-18T12:12:10Z</dcterms:modified>
</cp:coreProperties>
</file>