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820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620688"/>
            <a:ext cx="7488832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a </a:t>
            </a:r>
            <a:r>
              <a:rPr lang="en-US" sz="4000" dirty="0" err="1">
                <a:solidFill>
                  <a:schemeClr val="bg1"/>
                </a:solidFill>
              </a:rPr>
              <a:t>roddaist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gynt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nod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bant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bryn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gosod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craig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graig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glo'n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llethrau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hyn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bendithia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saer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fu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fur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</a:t>
            </a:r>
            <a:r>
              <a:rPr lang="cy-GB" sz="4000" dirty="0" smtClean="0">
                <a:solidFill>
                  <a:schemeClr val="bg1"/>
                </a:solidFill>
              </a:rPr>
              <a:t>ŷ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620688"/>
            <a:ext cx="7488832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Tydi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galw'r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pren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o'r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fesen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gwasgu</a:t>
            </a:r>
            <a:r>
              <a:rPr lang="en-US" sz="4000" dirty="0">
                <a:solidFill>
                  <a:schemeClr val="bg1"/>
                </a:solidFill>
              </a:rPr>
              <a:t> haul a </a:t>
            </a:r>
            <a:r>
              <a:rPr lang="en-US" sz="4000" dirty="0" err="1">
                <a:solidFill>
                  <a:schemeClr val="bg1"/>
                </a:solidFill>
              </a:rPr>
              <a:t>glaw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canrifoedd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ynddo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nghyd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cofia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waith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</a:rPr>
              <a:t>gŵr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â'r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lli</a:t>
            </a:r>
            <a:r>
              <a:rPr lang="en-US" sz="4000" dirty="0">
                <a:solidFill>
                  <a:schemeClr val="bg1"/>
                </a:solidFill>
              </a:rPr>
              <a:t>'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dorrodd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allor</a:t>
            </a:r>
            <a:r>
              <a:rPr lang="en-US" sz="4000" dirty="0">
                <a:solidFill>
                  <a:schemeClr val="bg1"/>
                </a:solidFill>
              </a:rPr>
              <a:t> di.</a:t>
            </a:r>
          </a:p>
        </p:txBody>
      </p:sp>
    </p:spTree>
    <p:extLst>
      <p:ext uri="{BB962C8B-B14F-4D97-AF65-F5344CB8AC3E}">
        <p14:creationId xmlns:p14="http://schemas.microsoft.com/office/powerpoint/2010/main" val="38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08518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275856" y="6453336"/>
            <a:ext cx="5883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TOMI EVANS,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1905-82 © Marian Roberts.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71600" y="496341"/>
            <a:ext cx="7776864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Ti'r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torri'r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ffordd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dangos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bendithia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sêl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blant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a'i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troediodd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croes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rho </a:t>
            </a:r>
            <a:r>
              <a:rPr lang="en-US" sz="4000" dirty="0" err="1">
                <a:solidFill>
                  <a:schemeClr val="bg1"/>
                </a:solidFill>
              </a:rPr>
              <a:t>weled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haberth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fel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llwybrau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8667</TotalTime>
  <Words>33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800</cp:revision>
  <dcterms:modified xsi:type="dcterms:W3CDTF">2016-02-16T14:51:24Z</dcterms:modified>
</cp:coreProperties>
</file>