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920" y="6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690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388977"/>
            <a:ext cx="74888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Tydi</a:t>
            </a:r>
            <a:r>
              <a:rPr lang="en-US" sz="4000" dirty="0">
                <a:latin typeface="+mj-lt"/>
              </a:rPr>
              <a:t>, a </a:t>
            </a:r>
            <a:r>
              <a:rPr lang="en-US" sz="4000" dirty="0" err="1">
                <a:latin typeface="+mj-lt"/>
              </a:rPr>
              <a:t>ddaethost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gynt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ennyn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fflam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angerddol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gref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cynnau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dân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gariad</a:t>
            </a:r>
            <a:r>
              <a:rPr lang="en-US" sz="4000" dirty="0">
                <a:latin typeface="+mj-lt"/>
              </a:rPr>
              <a:t> di </a:t>
            </a:r>
          </a:p>
          <a:p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allor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nghalon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Boed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gogoniant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yn </a:t>
            </a:r>
            <a:r>
              <a:rPr lang="en-US" sz="4000" dirty="0" err="1">
                <a:latin typeface="+mj-lt"/>
              </a:rPr>
              <a:t>fflam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anniffoddadwy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fyw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dychwel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ffynhonnell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fyth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mewn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cariad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pur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mawl</a:t>
            </a:r>
            <a:r>
              <a:rPr lang="en-US" sz="4000" dirty="0">
                <a:latin typeface="+mj-lt"/>
              </a:rPr>
              <a:t> di-</a:t>
            </a:r>
            <a:r>
              <a:rPr lang="en-US" sz="4000" dirty="0" err="1">
                <a:latin typeface="+mj-lt"/>
              </a:rPr>
              <a:t>lyth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388977"/>
            <a:ext cx="80648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cadarnha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nod</a:t>
            </a:r>
          </a:p>
          <a:p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hir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lafurio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glod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wylio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dros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sanctaidd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dân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deffro'r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doniau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nefol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glân</a:t>
            </a:r>
            <a:r>
              <a:rPr lang="en-US" sz="4000" dirty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ufudd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mwy</a:t>
            </a:r>
            <a:r>
              <a:rPr lang="en-US" sz="4000" dirty="0">
                <a:latin typeface="+mj-lt"/>
              </a:rPr>
              <a:t>, o </a:t>
            </a:r>
            <a:r>
              <a:rPr lang="en-US" sz="4000" dirty="0" err="1">
                <a:latin typeface="+mj-lt"/>
              </a:rPr>
              <a:t>ddydd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ddydd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offrymaf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actau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serch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ffydd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nes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dyfod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angau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d'olaf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ddawn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gwneud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aberth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tlawd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llawn</a:t>
            </a:r>
            <a:r>
              <a:rPr lang="en-US" sz="4000" dirty="0">
                <a:latin typeface="+mj-lt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45121" y="6091709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555776" y="6381328"/>
            <a:ext cx="65817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CHARLES WESLEY, 1707-88 </a:t>
            </a:r>
            <a:r>
              <a:rPr lang="en-GB" sz="1400" dirty="0" err="1">
                <a:latin typeface="+mj-lt"/>
              </a:rPr>
              <a:t>cyf</a:t>
            </a:r>
            <a:r>
              <a:rPr lang="en-GB" sz="1400" dirty="0">
                <a:latin typeface="+mj-lt"/>
              </a:rPr>
              <a:t>. D. R. GRIFFITHS, 1915-90 © Petra Griffiths. </a:t>
            </a:r>
            <a:r>
              <a:rPr lang="en-GB" sz="1400" dirty="0" err="1">
                <a:latin typeface="+mj-lt"/>
              </a:rPr>
              <a:t>Defnyddiwyd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drwy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ganiatâd</a:t>
            </a:r>
            <a:r>
              <a:rPr lang="en-GB" sz="1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1527</TotalTime>
  <Words>129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590</cp:revision>
  <dcterms:modified xsi:type="dcterms:W3CDTF">2016-02-24T15:57:35Z</dcterms:modified>
</cp:coreProperties>
</file>