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9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104" d="100"/>
          <a:sy n="104" d="100"/>
        </p:scale>
        <p:origin x="1920" y="12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: 675</a:t>
            </a: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259632" y="476672"/>
            <a:ext cx="748883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latin typeface="+mj-lt"/>
              </a:rPr>
              <a:t>Pan </a:t>
            </a:r>
            <a:r>
              <a:rPr lang="en-US" sz="4000" dirty="0" err="1">
                <a:latin typeface="+mj-lt"/>
              </a:rPr>
              <a:t>daena'r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nos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o'm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cylch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err="1">
                <a:latin typeface="+mj-lt"/>
              </a:rPr>
              <a:t>ei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chwrlid</a:t>
            </a:r>
            <a:r>
              <a:rPr lang="en-US" sz="4000" dirty="0">
                <a:latin typeface="+mj-lt"/>
              </a:rPr>
              <a:t> du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fraw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 err="1">
                <a:latin typeface="+mj-lt"/>
              </a:rPr>
              <a:t>fe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gilia'r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arswyd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wrth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mi </a:t>
            </a:r>
          </a:p>
          <a:p>
            <a:r>
              <a:rPr lang="en-US" sz="4000" dirty="0" err="1">
                <a:latin typeface="+mj-lt"/>
              </a:rPr>
              <a:t>ymaflyd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law.</a:t>
            </a:r>
          </a:p>
          <a:p>
            <a:endParaRPr lang="en-US" sz="4000" dirty="0">
              <a:latin typeface="+mj-lt"/>
            </a:endParaRPr>
          </a:p>
          <a:p>
            <a:r>
              <a:rPr lang="en-US" sz="4000" dirty="0">
                <a:latin typeface="+mj-lt"/>
              </a:rPr>
              <a:t>Pan </a:t>
            </a:r>
            <a:r>
              <a:rPr lang="en-US" sz="4000" dirty="0" err="1">
                <a:latin typeface="+mj-lt"/>
              </a:rPr>
              <a:t>chwytha'r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gwyntoedd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oer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fygwth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fflam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ffydd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 err="1">
                <a:latin typeface="+mj-lt"/>
              </a:rPr>
              <a:t>ar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lwybyr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gweddi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gyda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thi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err="1">
                <a:latin typeface="+mj-lt"/>
              </a:rPr>
              <a:t>caf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nerth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ôl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dydd</a:t>
            </a:r>
            <a:r>
              <a:rPr lang="en-US" sz="40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971600" y="332656"/>
            <a:ext cx="799288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Pan gyll holl foethau'r byd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eu swyn i gyd a'u blas,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mae swcwr, Arglwydd, ynot ti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a sylwedd yn dy ras.</a:t>
            </a:r>
          </a:p>
          <a:p>
            <a:endParaRPr lang="cy-GB" altLang="cy-GB" sz="4000" dirty="0">
              <a:latin typeface="Arial" pitchFamily="34" charset="0"/>
              <a:cs typeface="Arial" pitchFamily="34" charset="0"/>
            </a:endParaRP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Yn dy gymdeithas di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er dued yw yr awr,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mae rhin a gwawl y golau gwyn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yn ernes am y wawr.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979712" y="6093296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347864" y="6433591"/>
            <a:ext cx="5796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cy-GB" sz="1400" dirty="0">
                <a:latin typeface="Arial" pitchFamily="34" charset="0"/>
                <a:cs typeface="Arial" pitchFamily="34" charset="0"/>
              </a:rPr>
              <a:t>T. R. JONES  © E. M. Jones. </a:t>
            </a:r>
            <a:r>
              <a:rPr lang="en-GB" altLang="cy-GB" sz="1400" dirty="0" err="1">
                <a:latin typeface="Arial" pitchFamily="34" charset="0"/>
                <a:cs typeface="Arial" pitchFamily="34" charset="0"/>
              </a:rPr>
              <a:t>Defnyddiwyd</a:t>
            </a:r>
            <a:r>
              <a:rPr lang="en-GB" altLang="cy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1400" dirty="0" err="1">
                <a:latin typeface="Arial" pitchFamily="34" charset="0"/>
                <a:cs typeface="Arial" pitchFamily="34" charset="0"/>
              </a:rPr>
              <a:t>drwy</a:t>
            </a:r>
            <a:r>
              <a:rPr lang="en-GB" altLang="cy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1400" dirty="0" err="1">
                <a:latin typeface="Arial" pitchFamily="34" charset="0"/>
                <a:cs typeface="Arial" pitchFamily="34" charset="0"/>
              </a:rPr>
              <a:t>ganiatâd</a:t>
            </a:r>
            <a:r>
              <a:rPr lang="en-GB" altLang="cy-GB" sz="1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4658735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1469</TotalTime>
  <Words>113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554</cp:revision>
  <dcterms:modified xsi:type="dcterms:W3CDTF">2016-02-24T15:31:28Z</dcterms:modified>
</cp:coreProperties>
</file>