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2" r:id="rId3"/>
    <p:sldId id="583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599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979712" y="644490"/>
            <a:ext cx="64087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Tyrd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ymwêl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â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llwch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llawr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i'm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egwan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Ddiddanydd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agosâ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nghalon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cryfha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chynnau'r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fflam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newydd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drigfan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835696" y="644490"/>
            <a:ext cx="64807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gwmni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Un,</a:t>
            </a: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dry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nwydau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meidrol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ddyn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llwch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lludw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danllyd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fflamau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a'th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olau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nerthol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di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fyddo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f'arweinydd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llewyrch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i'm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llwybrau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979712" y="548680"/>
            <a:ext cx="54726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Tywynned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haul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ras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ŵyneb-pryd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was,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darddiad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fyddo'r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galon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iselfrydig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wyla'n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lli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diffygion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hi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gan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ddwyn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chroes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dawel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ostyngedig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5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0888" y="544363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907133" y="356458"/>
            <a:ext cx="669731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deall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dynol-ryw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fo'r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hiraeth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dwfn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Dduw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phresenoldeb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Crist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bythoedd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ŵyr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un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dod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deml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hun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lle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trig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endParaRPr lang="en-US" alt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cy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oesoedd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1160" y="633478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latin typeface="Arial" pitchFamily="34" charset="0"/>
                <a:cs typeface="Arial" pitchFamily="34" charset="0"/>
              </a:rPr>
              <a:t>BIANCO DA SIENA, m. 1434 cyf. R. F. LITTLEDALE, 1833-90 a HYWEL M. GRIFFITHS © Siân Griffiths. Defnyddiwyd drwy ganiatâd.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181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403</cp:revision>
  <dcterms:modified xsi:type="dcterms:W3CDTF">2016-02-16T11:12:34Z</dcterms:modified>
</cp:coreProperties>
</file>