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1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4" d="100"/>
          <a:sy n="104" d="100"/>
        </p:scale>
        <p:origin x="1920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: 582</a:t>
            </a: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548680"/>
            <a:ext cx="70567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Doed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awel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gref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dyffryn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lle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'r</a:t>
            </a:r>
            <a:r>
              <a:rPr lang="cy-GB" altLang="en-US" sz="4000" dirty="0">
                <a:latin typeface="Arial" pitchFamily="34" charset="0"/>
                <a:cs typeface="Arial" pitchFamily="34" charset="0"/>
              </a:rPr>
              <a:t>ŷ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m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fel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esgyrn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gwyw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disgwyl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am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egni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i'n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codi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farw'n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fyw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O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ddôi'r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cyffro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nefol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hen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orfoledd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gynt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i'n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gwneuthur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ninnau'n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iraidd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s</a:t>
            </a:r>
            <a:r>
              <a:rPr lang="cy-GB" altLang="en-US" sz="4000" dirty="0">
                <a:latin typeface="Arial" pitchFamily="34" charset="0"/>
                <a:cs typeface="Arial" pitchFamily="34" charset="0"/>
              </a:rPr>
              <a:t>ŵ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n y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sanctaidd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wynt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79712" y="587727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75656" y="476672"/>
            <a:ext cx="655272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rai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fu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mor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ddiffrwyth</a:t>
            </a:r>
            <a:endParaRPr lang="en-US" altLang="cy-GB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doed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tafodau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tân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ddysgu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anthem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moliant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blant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Glân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a'r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golau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pur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fyddo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foddion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lanhad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sôn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am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achub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eto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seinio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gwlad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27784" y="6505599"/>
            <a:ext cx="637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JOHN ROBERTS, 1910-84 © Judith M. Huws.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1133</TotalTime>
  <Words>30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369</cp:revision>
  <dcterms:modified xsi:type="dcterms:W3CDTF">2016-02-24T14:30:09Z</dcterms:modified>
</cp:coreProperties>
</file>