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6" r:id="rId2"/>
    <p:sldId id="314" r:id="rId3"/>
    <p:sldId id="315" r:id="rId4"/>
    <p:sldId id="316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</a:t>
            </a:r>
            <a:r>
              <a:rPr lang="cy-GB" sz="18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y-GB" sz="18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480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750442" y="784374"/>
            <a:ext cx="8358062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gwynt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un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seren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ninnau'n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croesi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fan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gorwedd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obaith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259632" y="784374"/>
            <a:ext cx="7488832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ogoniant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fan,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dim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eiddo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ŵyneb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gweddi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tua'r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mam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36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259632" y="712366"/>
            <a:ext cx="7056784" cy="350872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mangre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t'wysog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 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lawen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hynny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clywodd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llawr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ganiadau'r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engyl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fry,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orfoledd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engyl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fry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03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11560" y="640358"/>
            <a:ext cx="8208912" cy="350872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brudd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wae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gwywo'n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canwn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iti'r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bore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ganiadau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ganiadau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bythol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43808" y="6290156"/>
            <a:ext cx="6300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Arial" pitchFamily="34" charset="0"/>
                <a:cs typeface="Arial" pitchFamily="34" charset="0"/>
              </a:rPr>
              <a:t>ARTHUR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L. SALMON, 1865-1952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T. GWYNN JONES, 1871-1949 </a:t>
            </a:r>
          </a:p>
          <a:p>
            <a:pPr algn="r"/>
            <a:r>
              <a:rPr lang="en-GB" sz="1400" dirty="0" err="1">
                <a:latin typeface="Arial" pitchFamily="34" charset="0"/>
                <a:cs typeface="Arial" pitchFamily="34" charset="0"/>
              </a:rPr>
              <a:t>Hawlfraint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©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ystad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ac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etifeddion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T. Gwynn Jones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Cedwir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pob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hawl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7704" y="4509120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4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64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177</cp:revision>
  <dcterms:modified xsi:type="dcterms:W3CDTF">2015-02-10T17:17:07Z</dcterms:modified>
</cp:coreProperties>
</file>