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sldIdLst>
    <p:sldId id="519" r:id="rId2"/>
    <p:sldId id="520" r:id="rId3"/>
    <p:sldId id="521" r:id="rId4"/>
    <p:sldId id="522" r:id="rId5"/>
    <p:sldId id="523" r:id="rId6"/>
    <p:sldId id="524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91680" y="532993"/>
            <a:ext cx="712879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Melys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ydyw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cywair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telynau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glân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am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oriau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gân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</a:t>
            </a:r>
            <a:r>
              <a:rPr lang="en-US" sz="4000" dirty="0" smtClean="0">
                <a:latin typeface="+mj-lt"/>
              </a:rPr>
              <a:t> un </a:t>
            </a:r>
            <a:r>
              <a:rPr lang="en-US" sz="4000" dirty="0" err="1" smtClean="0">
                <a:latin typeface="+mj-lt"/>
              </a:rPr>
              <a:t>plentyn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hawl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drist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fintai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ffyddlon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dilyn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Crist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390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763688" y="500474"/>
            <a:ext cx="62646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dyrchafwn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lawen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lef</a:t>
            </a:r>
            <a:r>
              <a:rPr lang="en-US" sz="4000" dirty="0" smtClean="0">
                <a:latin typeface="+mj-lt"/>
                <a:cs typeface="Arial" pitchFamily="34" charset="0"/>
              </a:rPr>
              <a:t>: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câr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Iesu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gân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galon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lân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Hosanna </a:t>
            </a:r>
            <a:r>
              <a:rPr lang="en-US" sz="4000" dirty="0" err="1" smtClean="0">
                <a:latin typeface="+mj-lt"/>
                <a:cs typeface="Arial" pitchFamily="34" charset="0"/>
              </a:rPr>
              <a:t>iddo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 </a:t>
            </a:r>
            <a:r>
              <a:rPr lang="en-US" sz="4000" dirty="0" err="1" smtClean="0">
                <a:latin typeface="+mj-lt"/>
                <a:cs typeface="Arial" pitchFamily="34" charset="0"/>
              </a:rPr>
              <a:t>iddo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!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19672" y="447347"/>
            <a:ext cx="66247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Pan </a:t>
            </a:r>
            <a:r>
              <a:rPr lang="en-US" sz="4000" dirty="0" err="1" smtClean="0">
                <a:latin typeface="+mj-lt"/>
              </a:rPr>
              <a:t>fo'r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chwarae'n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llawen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heulwen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iach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agos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Ceidwad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plentyn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cilio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pan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gerllaw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ac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hawdd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cydio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dyner</a:t>
            </a:r>
            <a:r>
              <a:rPr lang="en-US" sz="4000" dirty="0" smtClean="0">
                <a:latin typeface="+mj-lt"/>
              </a:rPr>
              <a:t> law.</a:t>
            </a:r>
            <a:endParaRPr lang="en-GB" sz="4000" dirty="0" smtClean="0">
              <a:latin typeface="+mj-lt"/>
            </a:endParaRPr>
          </a:p>
          <a:p>
            <a:endParaRPr lang="en-US" sz="4000" dirty="0" smtClean="0">
              <a:latin typeface="+mj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688" y="500474"/>
            <a:ext cx="62646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dyrchafwn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lawen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lef</a:t>
            </a:r>
            <a:r>
              <a:rPr lang="en-US" sz="4000" dirty="0" smtClean="0">
                <a:latin typeface="+mj-lt"/>
                <a:cs typeface="Arial" pitchFamily="34" charset="0"/>
              </a:rPr>
              <a:t>: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câr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Iesu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gân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galon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lân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Hosanna </a:t>
            </a:r>
            <a:r>
              <a:rPr lang="en-US" sz="4000" dirty="0" err="1" smtClean="0">
                <a:latin typeface="+mj-lt"/>
                <a:cs typeface="Arial" pitchFamily="34" charset="0"/>
              </a:rPr>
              <a:t>iddo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 </a:t>
            </a:r>
            <a:r>
              <a:rPr lang="en-US" sz="4000" dirty="0" err="1" smtClean="0">
                <a:latin typeface="+mj-lt"/>
                <a:cs typeface="Arial" pitchFamily="34" charset="0"/>
              </a:rPr>
              <a:t>iddo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!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91680" y="428466"/>
            <a:ext cx="62646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Gwasgwn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agosach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beunydd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ato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ni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chawn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fyth</a:t>
            </a:r>
            <a:r>
              <a:rPr lang="en-US" sz="4000" dirty="0" smtClean="0">
                <a:latin typeface="+mj-lt"/>
                <a:cs typeface="Arial" pitchFamily="34" charset="0"/>
              </a:rPr>
              <a:t> well </a:t>
            </a:r>
            <a:r>
              <a:rPr lang="en-US" sz="4000" dirty="0" err="1" smtClean="0">
                <a:latin typeface="+mj-lt"/>
                <a:cs typeface="Arial" pitchFamily="34" charset="0"/>
              </a:rPr>
              <a:t>cwmni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ffordd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nef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ŵyneb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annwyl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erys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gwên</a:t>
            </a:r>
            <a:r>
              <a:rPr lang="en-US" sz="4000" dirty="0" smtClean="0">
                <a:latin typeface="+mj-lt"/>
                <a:cs typeface="Arial" pitchFamily="34" charset="0"/>
              </a:rPr>
              <a:t> o </a:t>
            </a:r>
            <a:r>
              <a:rPr lang="en-US" sz="4000" dirty="0" err="1" smtClean="0">
                <a:latin typeface="+mj-lt"/>
                <a:cs typeface="Arial" pitchFamily="34" charset="0"/>
              </a:rPr>
              <a:t>hyd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ac </a:t>
            </a:r>
            <a:r>
              <a:rPr lang="en-US" sz="4000" dirty="0" err="1" smtClean="0">
                <a:latin typeface="+mj-lt"/>
                <a:cs typeface="Arial" pitchFamily="34" charset="0"/>
              </a:rPr>
              <a:t>mor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hawdd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yw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caru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cyfaill</a:t>
            </a:r>
            <a:r>
              <a:rPr lang="en-US" sz="4000" dirty="0" smtClean="0">
                <a:latin typeface="+mj-lt"/>
                <a:cs typeface="Arial" pitchFamily="34" charset="0"/>
              </a:rPr>
              <a:t> plant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byd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  <a:endParaRPr lang="en-GB" sz="4000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5982379"/>
            <a:ext cx="5112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400" dirty="0">
              <a:latin typeface="+mj-lt"/>
            </a:endParaRPr>
          </a:p>
          <a:p>
            <a:pPr algn="r"/>
            <a:r>
              <a:rPr lang="en-US" sz="1400" dirty="0">
                <a:latin typeface="+mj-lt"/>
              </a:rPr>
              <a:t>AMANWY (David Rees Griffiths), 1882-1953 </a:t>
            </a:r>
            <a:endParaRPr lang="en-US" sz="1400" dirty="0" smtClean="0">
              <a:latin typeface="+mj-lt"/>
            </a:endParaRPr>
          </a:p>
          <a:p>
            <a:pPr algn="r"/>
            <a:r>
              <a:rPr lang="en-US" sz="1400" dirty="0" smtClean="0">
                <a:latin typeface="+mj-lt"/>
              </a:rPr>
              <a:t>© </a:t>
            </a:r>
            <a:r>
              <a:rPr lang="en-US" sz="1400" dirty="0">
                <a:latin typeface="+mj-lt"/>
              </a:rPr>
              <a:t>Rhys a Rhodri Davies, </a:t>
            </a:r>
            <a:r>
              <a:rPr lang="en-US" sz="1400" dirty="0" err="1">
                <a:latin typeface="+mj-lt"/>
              </a:rPr>
              <a:t>Defnyddiwyd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drwy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ganiatâd</a:t>
            </a:r>
            <a:r>
              <a:rPr lang="en-US" sz="1400" dirty="0">
                <a:latin typeface="+mj-lt"/>
              </a:rPr>
              <a:t>.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1907704" y="551723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763688" y="500474"/>
            <a:ext cx="62646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dyrchafwn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lawen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lef</a:t>
            </a:r>
            <a:r>
              <a:rPr lang="en-US" sz="4000" dirty="0" smtClean="0">
                <a:latin typeface="+mj-lt"/>
                <a:cs typeface="Arial" pitchFamily="34" charset="0"/>
              </a:rPr>
              <a:t>: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câr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Iesu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gân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galon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lân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Hosanna </a:t>
            </a:r>
            <a:r>
              <a:rPr lang="en-US" sz="4000" dirty="0" err="1" smtClean="0">
                <a:latin typeface="+mj-lt"/>
                <a:cs typeface="Arial" pitchFamily="34" charset="0"/>
              </a:rPr>
              <a:t>iddo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Hosanna! </a:t>
            </a:r>
            <a:r>
              <a:rPr lang="en-US" sz="4000" dirty="0" err="1" smtClean="0">
                <a:latin typeface="+mj-lt"/>
                <a:cs typeface="Arial" pitchFamily="34" charset="0"/>
              </a:rPr>
              <a:t>pêr</a:t>
            </a:r>
            <a:r>
              <a:rPr lang="en-US" sz="4000" dirty="0" smtClean="0">
                <a:latin typeface="+mj-lt"/>
                <a:cs typeface="Arial" pitchFamily="34" charset="0"/>
              </a:rPr>
              <a:t> Hosanna!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Hosanna </a:t>
            </a:r>
            <a:r>
              <a:rPr lang="en-US" sz="4000" dirty="0" err="1" smtClean="0">
                <a:latin typeface="+mj-lt"/>
                <a:cs typeface="Arial" pitchFamily="34" charset="0"/>
              </a:rPr>
              <a:t>iddo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!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3811</TotalTime>
  <Words>51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472</cp:revision>
  <dcterms:modified xsi:type="dcterms:W3CDTF">2016-02-18T13:08:02Z</dcterms:modified>
</cp:coreProperties>
</file>