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79" r:id="rId2"/>
    <p:sldId id="481" r:id="rId3"/>
    <p:sldId id="48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-2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538857" y="620688"/>
            <a:ext cx="8569647" cy="5334000"/>
          </a:xfrm>
        </p:spPr>
        <p:txBody>
          <a:bodyPr/>
          <a:lstStyle/>
          <a:p>
            <a:pPr algn="l"/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Mae'r Gŵr a fu gynt yn y llys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dan bwysau gefynnau yn gaeth,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yr awron yn anfon ei wŷs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frenhinol dros drum a thros draeth: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ardderchog Eneiniog y nef,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'does </a:t>
            </a:r>
            <a:r>
              <a:rPr lang="cy-GB" altLang="en-US" sz="4000" dirty="0" err="1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undim</a:t>
            </a: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 a'i lluddias yn awr;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mae'n crwydro, yn troedio pob tref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a'i le ymhob lle ar y llawr.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569647" cy="5334000"/>
          </a:xfrm>
        </p:spPr>
        <p:txBody>
          <a:bodyPr/>
          <a:lstStyle/>
          <a:p>
            <a:pPr algn="l"/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Mae'r baban fu'n fychan ei fyd,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yn rhynnu ar wely o wair,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yn syndod y gofod i gyd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a'r bydoedd yn bod wrth ei air: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mae'r Un a fu'n blentyn ei oes,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yn gaeth i'w genhedlaeth ei hun,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yn perthyn i'r oesau drwy'r groes, </a:t>
            </a:r>
            <a:b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ea typeface="Tahoma" pitchFamily="34" charset="0"/>
                <a:cs typeface="Arial" pitchFamily="34" charset="0"/>
              </a:rPr>
              <a:t>	yn unwr, cydoeswr pob dyn.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32929"/>
            <a:ext cx="9433048" cy="5112295"/>
          </a:xfrm>
        </p:spPr>
        <p:txBody>
          <a:bodyPr/>
          <a:lstStyle/>
          <a:p>
            <a:pPr algn="l"/>
            <a:r>
              <a:rPr lang="cy-GB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 Gair gynt a wnaethpwyd yn gnawd 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a'i gloi o fewn amser dros dro,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Arglwydd a anwyd yn dlawd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heb ennaint, heb fraint yn ei fro,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awr heb na therfyn na ffin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i'w faith bersonoliaeth na'i glod: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 </a:t>
            </a:r>
            <a:r>
              <a:rPr lang="cy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t'wynnu</a:t>
            </a: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drwy'r bara a'r gwin, 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mae'n pefrio drwy bopeth sy'n bod.</a:t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1272" y="6165304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en-US" sz="1600" dirty="0">
                <a:latin typeface="Arial" pitchFamily="34" charset="0"/>
                <a:cs typeface="Arial" pitchFamily="34" charset="0"/>
              </a:rPr>
              <a:t>D. G. MERFYN JONES, 1916-98  © Gŵyl Fawr Aberteifi. </a:t>
            </a:r>
            <a:endParaRPr lang="cy-GB" altLang="en-US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cy-GB" altLang="en-US" sz="1600" dirty="0" smtClean="0">
                <a:latin typeface="Arial" pitchFamily="34" charset="0"/>
                <a:cs typeface="Arial" pitchFamily="34" charset="0"/>
              </a:rPr>
              <a:t>Defnyddiwyd </a:t>
            </a:r>
            <a:r>
              <a:rPr lang="cy-GB" altLang="en-US" sz="1600" dirty="0">
                <a:latin typeface="Arial" pitchFamily="34" charset="0"/>
                <a:cs typeface="Arial" pitchFamily="34" charset="0"/>
              </a:rPr>
              <a:t>drwy ganiatâd.</a:t>
            </a:r>
          </a:p>
          <a:p>
            <a:pPr algn="r"/>
            <a:endParaRPr lang="cy-GB" altLang="en-US" sz="1600" dirty="0">
              <a:latin typeface="Arial" pitchFamily="34" charset="0"/>
              <a:cs typeface="Arial" pitchFamily="34" charset="0"/>
            </a:endParaRPr>
          </a:p>
          <a:p>
            <a:pPr algn="r"/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7332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2443</TotalTime>
  <Words>45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Lucida Sans Unicode</vt:lpstr>
      <vt:lpstr>Tahoma</vt:lpstr>
      <vt:lpstr>Times New Roman</vt:lpstr>
      <vt:lpstr>Webdings</vt:lpstr>
      <vt:lpstr>Default Design</vt:lpstr>
      <vt:lpstr>Mae'r Gŵr a fu gynt yn y llys   dan bwysau gefynnau yn gaeth, yr awron yn anfon ei wŷs   frenhinol dros drum a thros draeth:  ardderchog Eneiniog y nef,   'does undim a'i lluddias yn awr;  mae'n crwydro, yn troedio pob tref   a'i le ymhob lle ar y llawr.</vt:lpstr>
      <vt:lpstr>Mae'r baban fu'n fychan ei fyd,   yn rhynnu ar wely o wair,  yn syndod y gofod i gyd   a'r bydoedd yn bod wrth ei air:  mae'r Un a fu'n blentyn ei oes,   yn gaeth i'w genhedlaeth ei hun,  yn perthyn i'r oesau drwy'r groes,   yn unwr, cydoeswr pob dyn.</vt:lpstr>
      <vt:lpstr>Mae'r Gair gynt a wnaethpwyd yn gnawd   a'i gloi o fewn amser dros dro,  yr Arglwydd a anwyd yn dlawd   heb ennaint, heb fraint yn ei fro,  yn awr heb na therfyn na ffin   i'w faith bersonoliaeth na'i glod: mae'n t'wynnu drwy'r bara a'r gwin,   mae'n pefrio drwy bopeth sy'n bod.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372</cp:revision>
  <dcterms:modified xsi:type="dcterms:W3CDTF">2016-02-16T15:04:39Z</dcterms:modified>
</cp:coreProperties>
</file>