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4"/>
  </p:notesMasterIdLst>
  <p:sldIdLst>
    <p:sldId id="468" r:id="rId2"/>
    <p:sldId id="470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105" d="100"/>
          <a:sy n="105" d="100"/>
        </p:scale>
        <p:origin x="1890" y="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720BC7C-17A1-42AD-81CF-87F7AB2435B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720BC7C-17A1-42AD-81CF-87F7AB2435B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2"/>
          <p:cNvSpPr txBox="1">
            <a:spLocks noChangeArrowheads="1"/>
          </p:cNvSpPr>
          <p:nvPr/>
        </p:nvSpPr>
        <p:spPr bwMode="auto">
          <a:xfrm>
            <a:off x="7715250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897694" y="614293"/>
            <a:ext cx="806679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Iesu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hawddgar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, rho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feddwl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4200" dirty="0" smtClean="0">
                <a:latin typeface="Arial" pitchFamily="34" charset="0"/>
                <a:cs typeface="Arial" pitchFamily="34" charset="0"/>
              </a:rPr>
            </a:br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anhunanol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ynof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fi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GB" sz="4200" dirty="0" smtClean="0">
                <a:latin typeface="Arial" pitchFamily="34" charset="0"/>
                <a:cs typeface="Arial" pitchFamily="34" charset="0"/>
              </a:rPr>
            </a:b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fel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parchaf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eiddo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eraill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4200" dirty="0" smtClean="0">
                <a:latin typeface="Arial" pitchFamily="34" charset="0"/>
                <a:cs typeface="Arial" pitchFamily="34" charset="0"/>
              </a:rPr>
            </a:br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megis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ag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gwnaethost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ti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:</a:t>
            </a:r>
            <a:br>
              <a:rPr lang="en-GB" sz="4200" dirty="0" smtClean="0">
                <a:latin typeface="Arial" pitchFamily="34" charset="0"/>
                <a:cs typeface="Arial" pitchFamily="34" charset="0"/>
              </a:rPr>
            </a:b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gostyngedig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fuost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beunydd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4200" dirty="0" smtClean="0">
                <a:latin typeface="Arial" pitchFamily="34" charset="0"/>
                <a:cs typeface="Arial" pitchFamily="34" charset="0"/>
              </a:rPr>
            </a:br>
            <a:r>
              <a:rPr lang="en-GB" sz="4200" dirty="0" smtClean="0">
                <a:latin typeface="Arial" pitchFamily="34" charset="0"/>
                <a:cs typeface="Arial" pitchFamily="34" charset="0"/>
              </a:rPr>
              <a:t>	ac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ddibris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buost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fyw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; </a:t>
            </a:r>
            <a:br>
              <a:rPr lang="en-GB" sz="4200" dirty="0" smtClean="0">
                <a:latin typeface="Arial" pitchFamily="34" charset="0"/>
                <a:cs typeface="Arial" pitchFamily="34" charset="0"/>
              </a:rPr>
            </a:b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dyrchafedig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wyt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ym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mhobman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4200" dirty="0" smtClean="0">
                <a:latin typeface="Arial" pitchFamily="34" charset="0"/>
                <a:cs typeface="Arial" pitchFamily="34" charset="0"/>
              </a:rPr>
            </a:br>
            <a:r>
              <a:rPr lang="en-GB" sz="4200" dirty="0" smtClean="0">
                <a:latin typeface="Arial" pitchFamily="34" charset="0"/>
                <a:cs typeface="Arial" pitchFamily="34" charset="0"/>
              </a:rPr>
              <a:t>	am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ymwadu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â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ffurf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Duw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341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611560" y="348692"/>
            <a:ext cx="828092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Gwn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wneuthur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ar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lun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dynion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;</a:t>
            </a:r>
            <a:br>
              <a:rPr lang="en-GB" sz="4200" dirty="0" smtClean="0">
                <a:latin typeface="Arial" pitchFamily="34" charset="0"/>
                <a:cs typeface="Arial" pitchFamily="34" charset="0"/>
              </a:rPr>
            </a:br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ar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ffurf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gwas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treuliaist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d'oes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GB" sz="4200" dirty="0" smtClean="0">
                <a:latin typeface="Arial" pitchFamily="34" charset="0"/>
                <a:cs typeface="Arial" pitchFamily="34" charset="0"/>
              </a:rPr>
            </a:b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a'th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ddarostwng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hunan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,</a:t>
            </a:r>
            <a:br>
              <a:rPr lang="en-GB" sz="4200" dirty="0" smtClean="0">
                <a:latin typeface="Arial" pitchFamily="34" charset="0"/>
                <a:cs typeface="Arial" pitchFamily="34" charset="0"/>
              </a:rPr>
            </a:br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ufuddhau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hyd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angau'r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groes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: </a:t>
            </a:r>
            <a:br>
              <a:rPr lang="en-GB" sz="4200" dirty="0" smtClean="0">
                <a:latin typeface="Arial" pitchFamily="34" charset="0"/>
                <a:cs typeface="Arial" pitchFamily="34" charset="0"/>
              </a:rPr>
            </a:b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ti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biau'r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enw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uwch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pob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enw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,</a:t>
            </a:r>
            <a:br>
              <a:rPr lang="en-GB" sz="4200" dirty="0" smtClean="0">
                <a:latin typeface="Arial" pitchFamily="34" charset="0"/>
                <a:cs typeface="Arial" pitchFamily="34" charset="0"/>
              </a:rPr>
            </a:br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iti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plyg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pob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glin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drwy'r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wlad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; </a:t>
            </a:r>
            <a:br>
              <a:rPr lang="en-GB" sz="4200" dirty="0" smtClean="0">
                <a:latin typeface="Arial" pitchFamily="34" charset="0"/>
                <a:cs typeface="Arial" pitchFamily="34" charset="0"/>
              </a:rPr>
            </a:b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fe'th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gyffeswn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Arglwydd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4200" dirty="0" smtClean="0">
                <a:latin typeface="Arial" pitchFamily="34" charset="0"/>
                <a:cs typeface="Arial" pitchFamily="34" charset="0"/>
              </a:rPr>
            </a:br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er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gogoniant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Duw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ein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Tad.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806438" y="5805264"/>
            <a:ext cx="53578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051720" y="6402814"/>
            <a:ext cx="7092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Arial" pitchFamily="34" charset="0"/>
                <a:cs typeface="Arial" pitchFamily="34" charset="0"/>
              </a:rPr>
              <a:t>O. M. LLOYD,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1910-80 © Gwyn M. Lloyd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Defnyddiwyd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drwy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ganiatâd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.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2409</TotalTime>
  <Words>36</Words>
  <Application>Microsoft Office PowerPoint</Application>
  <PresentationFormat>On-screen Show (4:3)</PresentationFormat>
  <Paragraphs>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Lucida Sans Unicode</vt:lpstr>
      <vt:lpstr>Times New Roman</vt:lpstr>
      <vt:lpstr>Webdings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352</cp:revision>
  <dcterms:modified xsi:type="dcterms:W3CDTF">2016-02-16T15:44:25Z</dcterms:modified>
</cp:coreProperties>
</file>