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408" r:id="rId2"/>
    <p:sldId id="409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90909" autoAdjust="0"/>
  </p:normalViewPr>
  <p:slideViewPr>
    <p:cSldViewPr>
      <p:cViewPr varScale="1">
        <p:scale>
          <a:sx n="105" d="100"/>
          <a:sy n="105" d="100"/>
        </p:scale>
        <p:origin x="1890" y="7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5576" y="620688"/>
            <a:ext cx="81369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4000" dirty="0" smtClean="0">
                <a:latin typeface="+mj-lt"/>
              </a:rPr>
              <a:t>Arglwydd Iesu, ti faddeuaist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inni holl gamweddau'n hoes,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a'n bywhau gan hoelio'n pechod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aflan, atgas ar y groes: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dyrchafedig Geidwad, esgyn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tua'r orsedd drwy y pren;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daethost ti i'n gwasanaethu,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cydnabyddwn di yn Ben.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261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966645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96016" y="6334780"/>
            <a:ext cx="4139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y-GB" sz="1400" dirty="0">
                <a:latin typeface="+mj-lt"/>
              </a:rPr>
              <a:t>O. M. LLOYD, 1910-80 © Gwyn M. Lloyd Defnyddiwyd drwy ganiatâd.</a:t>
            </a:r>
            <a:endParaRPr lang="cy-GB" sz="1400" dirty="0" smtClean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5576" y="620688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4000" dirty="0" smtClean="0">
                <a:latin typeface="+mj-lt"/>
              </a:rPr>
              <a:t>Cerdd ymlaen, Orchfygwr dwyfol,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yn dy fuddugoliaeth fawr,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gorymdeithia dros y croesbren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uwch d'elynion ar y llawr: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plyg y llywodraethau iti,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cei awdurdod dros y byd;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coron hardd Tywysog heddwch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haeddaist ti am d'aberth drud.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166516" y="5731668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1092</TotalTime>
  <Words>32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250</cp:revision>
  <dcterms:modified xsi:type="dcterms:W3CDTF">2016-02-16T15:39:41Z</dcterms:modified>
</cp:coreProperties>
</file>