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29" r:id="rId2"/>
    <p:sldId id="431" r:id="rId3"/>
    <p:sldId id="43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6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4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3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9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5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7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2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4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7B16AE-0A1D-46F4-9EDB-7D0C7C51BA3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1DF2CBE9-41B7-4F68-B72A-87A8E81A9D1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2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567608" y="548680"/>
            <a:ext cx="9001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Dyrchafwn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ganiad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amddiffyn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grasol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annwyl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deisyfwn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buost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blynyddoedd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352" y="11789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26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15997" y="5878433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495600" y="404664"/>
            <a:ext cx="748883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Bu'n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dyfod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bellter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 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bryn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blygu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addoliad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muriau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datguddiaist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drysor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canlyn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wyrni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14AB94-C28E-4B44-A875-C9F828A0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5997" y="5878433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135560" y="188640"/>
            <a:ext cx="950505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Teyrnased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dangnefedd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amlwg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rhwyma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gobeithion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am Grist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':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wenau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heulwen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hawddfyd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chwerwaf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golomen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68008" y="6334780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+mj-lt"/>
              </a:rPr>
              <a:t>AMANWY (David Rees Griffiths), 1882-1953 © Rhys a Rhodri Davies. </a:t>
            </a:r>
            <a:r>
              <a:rPr lang="en-GB" sz="1400" dirty="0" err="1">
                <a:solidFill>
                  <a:schemeClr val="bg1"/>
                </a:solidFill>
                <a:latin typeface="+mj-lt"/>
              </a:rPr>
              <a:t>Defnyddiwyd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+mj-lt"/>
              </a:rPr>
              <a:t>drwy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+mj-lt"/>
              </a:rPr>
              <a:t>ganiatâd</a:t>
            </a:r>
            <a:r>
              <a:rPr lang="en-GB" sz="14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35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308</cp:revision>
  <dcterms:modified xsi:type="dcterms:W3CDTF">2019-10-10T12:53:38Z</dcterms:modified>
</cp:coreProperties>
</file>