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29" r:id="rId2"/>
    <p:sldId id="431" r:id="rId3"/>
    <p:sldId id="43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43608" y="548680"/>
            <a:ext cx="74888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Dyrchafwn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newydd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ger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fron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am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amddiffyn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grasol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demel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annwyl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hon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deisyfwn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unwaith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olwg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buost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drwy'r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blynyddoedd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rhoi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rin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43608" y="548680"/>
            <a:ext cx="74888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Bu'n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dyfod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bellter</a:t>
            </a:r>
            <a:r>
              <a:rPr lang="en-US" sz="4000" dirty="0" smtClean="0">
                <a:latin typeface="+mj-lt"/>
              </a:rPr>
              <a:t> bro a </a:t>
            </a:r>
            <a:r>
              <a:rPr lang="en-US" sz="4000" dirty="0" err="1" smtClean="0">
                <a:latin typeface="+mj-lt"/>
              </a:rPr>
              <a:t>bryn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blygu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addoliad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fewn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muriau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hyn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datguddiaist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iddynt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drysor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taith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canlyn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heb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wyrni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827584" y="332656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Teyrnased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dangnefedd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amlwg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rhwyma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gobeithion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Grist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glwy</a:t>
            </a:r>
            <a:r>
              <a:rPr lang="en-US" sz="4000" dirty="0" smtClean="0">
                <a:latin typeface="+mj-lt"/>
              </a:rPr>
              <a:t>':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heulwen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hawddfyd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gwg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chwerwaf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chwyth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boed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golomen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6333596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AMANWY (David Rees Griffiths), 1882-1953 © Rhys a Rhodri Davies.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  <a:endParaRPr lang="en-GB" sz="1400" dirty="0" smtClean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</TotalTime>
  <Words>35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307</cp:revision>
  <dcterms:modified xsi:type="dcterms:W3CDTF">2016-02-18T12:54:22Z</dcterms:modified>
</cp:coreProperties>
</file>