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10" r:id="rId2"/>
    <p:sldId id="411" r:id="rId3"/>
    <p:sldId id="41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0" y="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2/24/2016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Box 2"/>
          <p:cNvSpPr txBox="1">
            <a:spLocks noChangeArrowheads="1"/>
          </p:cNvSpPr>
          <p:nvPr/>
        </p:nvSpPr>
        <p:spPr bwMode="auto">
          <a:xfrm>
            <a:off x="356988" y="572482"/>
            <a:ext cx="87870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gomisiwn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y Tad: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Ewch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pregethwch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Efengyl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gwnewch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ddisgyblion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ymhob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."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dyddiau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codi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gweithwyr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gynhaeaf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259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Box 2"/>
          <p:cNvSpPr txBox="1">
            <a:spLocks noChangeArrowheads="1"/>
          </p:cNvSpPr>
          <p:nvPr/>
        </p:nvSpPr>
        <p:spPr bwMode="auto">
          <a:xfrm>
            <a:off x="684584" y="316969"/>
            <a:ext cx="82799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addewid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ddyrchafael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chwi'n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wastadol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."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anorchfygol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aeddfedu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meysydd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erbyn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cynhaeaf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Box 2"/>
          <p:cNvSpPr txBox="1">
            <a:spLocks noChangeArrowheads="1"/>
          </p:cNvSpPr>
          <p:nvPr/>
        </p:nvSpPr>
        <p:spPr bwMode="auto">
          <a:xfrm>
            <a:off x="900038" y="356458"/>
            <a:ext cx="79924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Cofiwn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heddiw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mewn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cywilydd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	am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fod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drain ac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efrau'n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bla</a:t>
            </a:r>
            <a:b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dolurio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ŵyneb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daear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	ac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tagu'r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tyfiant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da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:</a:t>
            </a:r>
            <a:b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ond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gwaith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yr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Iesu'n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allu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mwy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phechod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dua'r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llawr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; </a:t>
            </a:r>
            <a:b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hanrhydedd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ydyw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arddel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meistr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cynhaeaf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mawr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6285802"/>
            <a:ext cx="5004048" cy="606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JOHN ROBERTS,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1910-84 </a:t>
            </a:r>
            <a:r>
              <a:rPr lang="en-US" sz="1600">
                <a:latin typeface="Arial" pitchFamily="34" charset="0"/>
                <a:cs typeface="Arial" pitchFamily="34" charset="0"/>
              </a:rPr>
              <a:t>© Judith M.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Huws.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66516" y="558924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</TotalTime>
  <Words>32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250</cp:revision>
  <dcterms:modified xsi:type="dcterms:W3CDTF">2016-02-24T14:14:53Z</dcterms:modified>
</cp:coreProperties>
</file>