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4"/>
  </p:notesMasterIdLst>
  <p:sldIdLst>
    <p:sldId id="429" r:id="rId2"/>
    <p:sldId id="430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105" d="100"/>
          <a:sy n="105" d="100"/>
        </p:scale>
        <p:origin x="1890" y="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187624" y="565512"/>
            <a:ext cx="7488832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Athro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da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ar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ddechrau'r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dydd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dysg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oll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yng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ngwersi'r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ffydd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boed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meddwl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iti'n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rhodd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a'n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hewyllys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wrth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fodd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US" sz="4000" dirty="0" smtClean="0">
              <a:latin typeface="+mj-lt"/>
            </a:endParaRPr>
          </a:p>
          <a:p>
            <a:r>
              <a:rPr lang="en-US" sz="4000" dirty="0" err="1" smtClean="0">
                <a:latin typeface="+mj-lt"/>
              </a:rPr>
              <a:t>Athro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da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disgybla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ni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gariad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dwyfol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di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fel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gallwn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ninnau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fod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bywyd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iti'n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glod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US" sz="4000" dirty="0" smtClean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20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884368" y="5996226"/>
            <a:ext cx="110522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043608" y="514415"/>
            <a:ext cx="763284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Athro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da</a:t>
            </a:r>
            <a:r>
              <a:rPr lang="en-US" sz="4000" dirty="0" smtClean="0">
                <a:latin typeface="+mj-lt"/>
              </a:rPr>
              <a:t>, O </a:t>
            </a:r>
            <a:r>
              <a:rPr lang="en-US" sz="4000" dirty="0" err="1" smtClean="0">
                <a:latin typeface="+mj-lt"/>
              </a:rPr>
              <a:t>arwain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ni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ddiogel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gyda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thi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wrth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ddilyn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gam</a:t>
            </a:r>
            <a:r>
              <a:rPr lang="en-US" sz="4000" dirty="0" smtClean="0">
                <a:latin typeface="+mj-lt"/>
              </a:rPr>
              <a:t> a </a:t>
            </a:r>
            <a:r>
              <a:rPr lang="en-US" sz="4000" dirty="0" err="1" smtClean="0">
                <a:latin typeface="+mj-lt"/>
              </a:rPr>
              <a:t>cham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ni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ddaw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inni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unrhyw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nam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3275856" y="6381328"/>
            <a:ext cx="57606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latin typeface="+mj-lt"/>
              </a:rPr>
              <a:t>IFOR REES </a:t>
            </a:r>
            <a:r>
              <a:rPr lang="en-US" sz="1400" dirty="0" smtClean="0">
                <a:latin typeface="+mj-lt"/>
              </a:rPr>
              <a:t>© D. Anne Rees. </a:t>
            </a:r>
            <a:r>
              <a:rPr lang="en-US" sz="1400" dirty="0" err="1">
                <a:latin typeface="+mj-lt"/>
              </a:rPr>
              <a:t>Defnyddiwyd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drwy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ganiatâd</a:t>
            </a:r>
            <a:r>
              <a:rPr lang="en-US" sz="1400" dirty="0">
                <a:latin typeface="+mj-lt"/>
              </a:rPr>
              <a:t>.</a:t>
            </a:r>
            <a:endParaRPr lang="en-US" sz="1400" dirty="0" smtClean="0"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1189</TotalTime>
  <Words>29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Lucida Sans Unicode</vt:lpstr>
      <vt:lpstr>Times New Roman</vt:lpstr>
      <vt:lpstr>Webdings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298</cp:revision>
  <dcterms:modified xsi:type="dcterms:W3CDTF">2016-02-16T14:56:20Z</dcterms:modified>
</cp:coreProperties>
</file>