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7"/>
  </p:notesMasterIdLst>
  <p:sldIdLst>
    <p:sldId id="469" r:id="rId2"/>
    <p:sldId id="470" r:id="rId3"/>
    <p:sldId id="473" r:id="rId4"/>
    <p:sldId id="471" r:id="rId5"/>
    <p:sldId id="472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6788A86-73D6-43AE-B908-CA7D69DF423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6788A86-73D6-43AE-B908-CA7D69DF423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8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F3EE7F-DEE8-4351-9DC7-880C2942B20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C7EFF8-41E8-4E13-BF11-004FDA4FA73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79388" y="898842"/>
            <a:ext cx="92170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Iesu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Iesu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Iesu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Iesu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O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Iesu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Iesu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.</a:t>
            </a:r>
            <a:endParaRPr lang="cy-GB" altLang="en-US" sz="4200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15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147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8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6512" y="610810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mo'i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amau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mo'i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amau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mo'i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amau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yw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mo'i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amau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O </a:t>
            </a:r>
            <a:r>
              <a:rPr lang="en-US" altLang="en-US" sz="4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‘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f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edra</a:t>
            </a:r>
            <a:r>
              <a:rPr lang="en-US" altLang="en-US" sz="4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mo'i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amau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mo'i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amau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yw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.</a:t>
            </a:r>
            <a:endParaRPr lang="cy-GB" altLang="en-US" sz="4200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6512" y="610810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hebddo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</a:p>
          <a:p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hebddo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</a:p>
          <a:p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hebddo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yw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; </a:t>
            </a:r>
          </a:p>
          <a:p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hebddo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</a:p>
          <a:p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O </a:t>
            </a:r>
            <a:r>
              <a:rPr lang="en-US" altLang="en-US" sz="4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’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hebddo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</a:p>
          <a:p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'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Fedra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i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hebddo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yw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026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1"/>
          <p:cNvSpPr txBox="1">
            <a:spLocks noChangeArrowheads="1"/>
          </p:cNvSpPr>
          <p:nvPr/>
        </p:nvSpPr>
        <p:spPr bwMode="auto">
          <a:xfrm>
            <a:off x="216024" y="610810"/>
            <a:ext cx="889248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sydd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nghynnal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sydd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nghynnal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sydd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nghynnal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sydd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nghynnal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O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sydd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nghynnal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sydd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nghynnal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yw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.</a:t>
            </a:r>
            <a:endParaRPr lang="cy-GB" altLang="en-US" sz="4200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6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Box 1"/>
          <p:cNvSpPr txBox="1">
            <a:spLocks noChangeArrowheads="1"/>
          </p:cNvSpPr>
          <p:nvPr/>
        </p:nvSpPr>
        <p:spPr bwMode="auto">
          <a:xfrm>
            <a:off x="863972" y="404813"/>
            <a:ext cx="774047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Haleliwia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!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Haleliwia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!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Haleliwia</a:t>
            </a:r>
            <a:r>
              <a:rPr lang="en-US" altLang="en-US" sz="4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yw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Haleliwia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! </a:t>
            </a:r>
            <a:endParaRPr lang="en-US" altLang="en-US" sz="4200" dirty="0" smtClean="0">
              <a:solidFill>
                <a:schemeClr val="bg1"/>
              </a:solidFill>
              <a:latin typeface="+mj-lt"/>
              <a:cs typeface="Tahoma" pitchFamily="34" charset="0"/>
            </a:endParaRPr>
          </a:p>
          <a:p>
            <a:r>
              <a:rPr lang="en-US" altLang="en-US" sz="4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O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Haleliwia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! </a:t>
            </a:r>
            <a:endParaRPr lang="en-US" altLang="en-US" sz="4200" dirty="0" smtClean="0">
              <a:solidFill>
                <a:schemeClr val="bg1"/>
              </a:solidFill>
              <a:latin typeface="+mj-lt"/>
              <a:cs typeface="Tahoma" pitchFamily="34" charset="0"/>
            </a:endParaRPr>
          </a:p>
          <a:p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diolch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Haleliwia</a:t>
            </a:r>
            <a:r>
              <a:rPr lang="en-US" altLang="en-US" sz="4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yw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fy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+mj-lt"/>
                <a:cs typeface="Tahoma" pitchFamily="34" charset="0"/>
              </a:rPr>
              <a:t>nghân</a:t>
            </a:r>
            <a:r>
              <a:rPr lang="en-US" altLang="en-US" sz="4200" dirty="0">
                <a:solidFill>
                  <a:schemeClr val="bg1"/>
                </a:solidFill>
                <a:latin typeface="+mj-lt"/>
                <a:cs typeface="Tahoma" pitchFamily="34" charset="0"/>
              </a:rPr>
              <a:t>.</a:t>
            </a:r>
            <a:endParaRPr lang="cy-GB" altLang="en-US" sz="4200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81089" y="508518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07904" y="6309319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ANAD. </a:t>
            </a:r>
            <a:r>
              <a:rPr lang="en-GB" sz="1400" i="1" dirty="0" err="1" smtClean="0">
                <a:latin typeface="+mj-lt"/>
              </a:rPr>
              <a:t>cyf</a:t>
            </a:r>
            <a:r>
              <a:rPr lang="en-GB" sz="1400" i="1" dirty="0" smtClean="0">
                <a:latin typeface="+mj-lt"/>
              </a:rPr>
              <a:t>. </a:t>
            </a:r>
            <a:r>
              <a:rPr lang="en-GB" sz="1400" dirty="0" smtClean="0">
                <a:latin typeface="+mj-lt"/>
              </a:rPr>
              <a:t>ENID </a:t>
            </a:r>
            <a:r>
              <a:rPr lang="en-GB" sz="1400" dirty="0">
                <a:latin typeface="+mj-lt"/>
              </a:rPr>
              <a:t>MORGAN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038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86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Lucida Sans Unicode</vt:lpstr>
      <vt:lpstr>Tahoma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180</cp:revision>
  <dcterms:modified xsi:type="dcterms:W3CDTF">2016-02-16T13:48:01Z</dcterms:modified>
</cp:coreProperties>
</file>