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429" r:id="rId2"/>
    <p:sldId id="431" r:id="rId3"/>
    <p:sldId id="430" r:id="rId4"/>
    <p:sldId id="43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104" d="100"/>
          <a:sy n="104" d="100"/>
        </p:scale>
        <p:origin x="930" y="78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07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121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834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815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21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88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25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75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9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02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54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2043D5-034E-4F29-B5C4-BCA5E90F528A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gig-white-blue.png">
            <a:extLst>
              <a:ext uri="{FF2B5EF4-FFF2-40B4-BE49-F238E27FC236}">
                <a16:creationId xmlns:a16="http://schemas.microsoft.com/office/drawing/2014/main" id="{6CD91FD1-1440-4295-A1B0-EBB545F7553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47328" y="6021288"/>
            <a:ext cx="1855811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5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8" r:id="rId12"/>
    <p:sldLayoutId id="214748368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955540" y="1052736"/>
            <a:ext cx="9058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ddyfod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diolchwn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yr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oedfa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addewid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rasol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ymhlith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ddau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1344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13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776520" y="5822916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775520" y="476672"/>
            <a:ext cx="9058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fewn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byrth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nefol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heddwch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i'n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heneidiau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blin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ennaint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pêr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eiriau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foddion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ddau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73B478-3662-4ABC-831A-5080FA550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76520" y="5822916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76692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919536" y="1124744"/>
            <a:ext cx="927422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tyred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rym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i'n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plith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i'n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hadnewyddu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a'th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wlith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mawl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a'n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diolch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derbyn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gynnal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braich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ddau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003130-72F1-4F43-A2FF-AB07C025A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76520" y="5822916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847528" y="476672"/>
            <a:ext cx="956225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deued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wedi'r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hirlwm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wanwyn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fywhau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i'th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Eglwys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lân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anfon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gydweithwyr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y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ddau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6384032" y="6525345"/>
            <a:ext cx="57606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+mj-lt"/>
              </a:rPr>
              <a:t>T. R. JONES© E. M. Jones. </a:t>
            </a:r>
            <a:r>
              <a:rPr lang="en-US" sz="1600" dirty="0" err="1">
                <a:solidFill>
                  <a:schemeClr val="bg1"/>
                </a:solidFill>
                <a:latin typeface="+mj-lt"/>
              </a:rPr>
              <a:t>Defnyddiwyd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j-lt"/>
              </a:rPr>
              <a:t>drwy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j-lt"/>
              </a:rPr>
              <a:t>ganiatâd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38468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1173</TotalTime>
  <Words>50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292</cp:revision>
  <dcterms:modified xsi:type="dcterms:W3CDTF">2019-10-10T12:19:42Z</dcterms:modified>
</cp:coreProperties>
</file>