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5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764704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gwanwyn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anadla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deffro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gwsg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gwres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anorchfygol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ffrwydro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gorfoledd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nghalon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un.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110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0" y="644490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ddeisyfwn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dreiglo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pyrth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gyfannu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rhwygiadau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goncwerodd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waradwydd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620688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Llewyrcha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oleuni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symud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ffôl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rwystrau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aileni'r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disgleirio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tangnefedd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84176" y="548680"/>
            <a:ext cx="7308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ffynnon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glwyfau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daioni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dardd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fywiol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ffrydiau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â'r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chw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ŷ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grastir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had,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llifeiried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wanwyn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ddwyfol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fywhad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3498" y="6381328"/>
            <a:ext cx="38924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VERNON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JONES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Defnyddiwyd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ganiatâd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75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52</cp:revision>
  <dcterms:modified xsi:type="dcterms:W3CDTF">2016-02-17T11:47:34Z</dcterms:modified>
</cp:coreProperties>
</file>