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2" r:id="rId2"/>
    <p:sldId id="303" r:id="rId3"/>
    <p:sldId id="304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3" autoAdjust="0"/>
    <p:restoredTop sz="90929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1" r:id="rId12"/>
    <p:sldLayoutId id="2147483672" r:id="rId13"/>
    <p:sldLayoutId id="2147483673" r:id="rId14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68152" y="788506"/>
            <a:ext cx="73083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Ti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Deyrn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bydysawd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arlunydd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rheolwr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pelydrau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amserwr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pob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ffynhonnell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pob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bwyd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barhad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tydi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rhyfeddod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ceraist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Tad.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: 109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cy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75656" y="716498"/>
            <a:ext cx="73083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Diolchwn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fywyd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gallu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bob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pryd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wir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werthfawrogi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amrywiaeth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cyd-ddynion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cysegrwn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bob dawn,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wir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adnabyddiaeth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o'th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natur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nesawn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24136" y="572482"/>
            <a:ext cx="73083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Egina'n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talentau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d'ofal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Tad,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blagurwn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blodeuwn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tyfiant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yr had;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aeddfedwn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drwy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brofiad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llawenydd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loes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gynnyrch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toreithiog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cynhaeaf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groes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635896" y="6453336"/>
            <a:ext cx="52466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HYWEL M.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GRIFFITHS ©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Siân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Griffiths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Defnyddir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trwy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ganiatâd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06475" y="573325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27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49</cp:revision>
  <dcterms:modified xsi:type="dcterms:W3CDTF">2016-02-16T09:25:56Z</dcterms:modified>
</cp:coreProperties>
</file>