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6064" y="716498"/>
            <a:ext cx="83164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caned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greadigaeth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osododd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seiliau'r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daenodd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dir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anadl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creadur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ydyw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99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056" y="572482"/>
            <a:ext cx="8639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chofleidia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wledydd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dirion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cynnal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rhwng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breichiau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diogel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llwyth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gwlad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calonnau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feichiau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blinder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dônt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unfath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nyfnderoedd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calon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6064" y="428466"/>
            <a:ext cx="8604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calonnau'n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gwbwl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gwared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dragwyddoldeb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fall: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chaiff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angau'r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trechaf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chrafangau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pechod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ydyw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teyrnasu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ddi-lyth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799" y="6453336"/>
            <a:ext cx="63807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 TIMOTHY REES, 1874-1939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HYWEL M.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GRIFFITHS ©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geiriau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Cymraeg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Siân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Griffiths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</cp:revision>
  <dcterms:modified xsi:type="dcterms:W3CDTF">2016-02-16T09:17:35Z</dcterms:modified>
</cp:coreProperties>
</file>