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386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978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1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9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3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3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6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7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7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0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8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490E3CC0-56F6-4E8A-B988-F608B1BA690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0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7488" y="1196752"/>
            <a:ext cx="110892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Down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wyddfod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down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unfryd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foliannu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344" y="-3700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50</a:t>
            </a: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924521" y="594928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7488" y="1196752"/>
            <a:ext cx="110892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ni'n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addfwyn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ni'n un,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allor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924521" y="594928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10303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7488" y="1196752"/>
            <a:ext cx="110892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wên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d'air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924521" y="594928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03085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3512" y="260649"/>
            <a:ext cx="1029714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balchderau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was'naethu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kwmbayah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503712" y="5161514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19441" y="6074131"/>
            <a:ext cx="6084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CYNHADLEDD EGLWYSI AFFRICA GYFAN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efel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HUW ETHALL 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Rhian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Ithel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3954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56</Words>
  <Application>Microsoft Office PowerPoint</Application>
  <PresentationFormat>Widescreen</PresentationFormat>
  <Paragraphs>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21</cp:revision>
  <dcterms:modified xsi:type="dcterms:W3CDTF">2019-10-11T08:07:14Z</dcterms:modified>
</cp:coreProperties>
</file>