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5" d="100"/>
          <a:sy n="105" d="100"/>
        </p:scale>
        <p:origin x="1890" y="7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643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51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008" y="620688"/>
            <a:ext cx="892899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Down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wyddfod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kwmbayah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down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unfryd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kwmbayah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foliannu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kwmbayah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kwmbayah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Gwna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addfwyn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kwmbayah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gwna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un,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kwmbayah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allor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kwmbayah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kwmbayah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 50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cy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260648"/>
            <a:ext cx="896448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Arnom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kwmbayah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wên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kwmbayah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golau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d'air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kwmbayah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kwmbayah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kwmbayah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balchderau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kwmbayah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was'naethu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kwmbayah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kwmbayah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40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123728" y="5949280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87824" y="6334780"/>
            <a:ext cx="6084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CYNHADLEDD EGLWYSI AFFRICA GYFAN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efel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HUW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ETHALL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©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Rhian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Ithel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3954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37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20</cp:revision>
  <dcterms:modified xsi:type="dcterms:W3CDTF">2016-02-17T14:04:32Z</dcterms:modified>
</cp:coreProperties>
</file>