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0" r:id="rId2"/>
    <p:sldId id="263" r:id="rId3"/>
    <p:sldId id="262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20" y="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2D5F749-99D8-4F30-A3B1-BB63035026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F515D37-86D0-4646-9D47-B0D9BE9C0B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1520" y="620688"/>
            <a:ext cx="86409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Arial" pitchFamily="34" charset="0"/>
                <a:cs typeface="Arial" pitchFamily="34" charset="0"/>
              </a:rPr>
              <a:t>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roddaist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Iôr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giliodd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d'alwad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ymdaena'r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hwyr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cynnar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ddyrchafodd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fawl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orffwys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llwyr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Diolchwn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Eglwys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effro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ddaear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llusern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dlos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trwy'r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cread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gwylio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orffwys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nos.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>
                <a:latin typeface="Arial" pitchFamily="34" charset="0"/>
                <a:cs typeface="Arial" pitchFamily="34" charset="0"/>
              </a:rPr>
              <a:t>45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2668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51520" y="332656"/>
            <a:ext cx="86409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Dros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bob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rhyw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ynys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chyfandir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gyson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megis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gwawr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chân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fawl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glywir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ac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baid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weddi'r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Yr haul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beri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noswylio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deffro'n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brodyr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gylch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rhod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draethu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ogoniant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eto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datgan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ryfeddol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glod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8326685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7544" y="802447"/>
            <a:ext cx="867645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orsedd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bery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	pan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syrth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gorseddau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a'u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fe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saif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deyrnas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,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chynyddu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delo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pawb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i'w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haddef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hi.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584" y="6362164"/>
            <a:ext cx="8316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itchFamily="34" charset="0"/>
                <a:cs typeface="Arial" pitchFamily="34" charset="0"/>
              </a:rPr>
              <a:t>JOHN ELLERTON, 1826-93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cyf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 R. D. ROBERTS, 1912-93 ©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geiriau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Cymraeg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Dafydd M. Roberts.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4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4365104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59</Words>
  <Application>Microsoft Office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</cp:revision>
  <dcterms:modified xsi:type="dcterms:W3CDTF">2016-02-24T15:05:20Z</dcterms:modified>
</cp:coreProperties>
</file>