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99" r:id="rId2"/>
    <p:sldId id="601" r:id="rId3"/>
    <p:sldId id="602" r:id="rId4"/>
    <p:sldId id="600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46931" y="404664"/>
            <a:ext cx="8605589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dirty="0" err="1">
                <a:solidFill>
                  <a:schemeClr val="bg1"/>
                </a:solidFill>
              </a:rPr>
              <a:t>Drwy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gyfnodau</a:t>
            </a:r>
            <a:r>
              <a:rPr lang="en-GB" dirty="0">
                <a:solidFill>
                  <a:schemeClr val="bg1"/>
                </a:solidFill>
              </a:rPr>
              <a:t> o </a:t>
            </a:r>
            <a:r>
              <a:rPr lang="en-GB" dirty="0" err="1">
                <a:solidFill>
                  <a:schemeClr val="bg1"/>
                </a:solidFill>
              </a:rPr>
              <a:t>dywyllwch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Drwy</a:t>
            </a:r>
            <a:r>
              <a:rPr lang="en-GB" dirty="0">
                <a:solidFill>
                  <a:schemeClr val="bg1"/>
                </a:solidFill>
              </a:rPr>
              <a:t> y </a:t>
            </a:r>
            <a:r>
              <a:rPr lang="en-GB" dirty="0" err="1">
                <a:solidFill>
                  <a:schemeClr val="bg1"/>
                </a:solidFill>
              </a:rPr>
              <a:t>dyddiau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trist</a:t>
            </a:r>
            <a:r>
              <a:rPr lang="en-GB" dirty="0">
                <a:solidFill>
                  <a:schemeClr val="bg1"/>
                </a:solidFill>
              </a:rPr>
              <a:t> </a:t>
            </a:r>
            <a:r>
              <a:rPr lang="en-GB" dirty="0" smtClean="0">
                <a:solidFill>
                  <a:schemeClr val="bg1"/>
                </a:solidFill>
              </a:rPr>
              <a:t>eu </a:t>
            </a:r>
            <a:r>
              <a:rPr lang="en-GB" dirty="0" err="1">
                <a:solidFill>
                  <a:schemeClr val="bg1"/>
                </a:solidFill>
              </a:rPr>
              <a:t>gwedd</a:t>
            </a:r>
            <a:r>
              <a:rPr lang="en-GB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Rhoddaist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nerth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i’r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rhai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lluddedig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I’th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glodfori</a:t>
            </a:r>
            <a:r>
              <a:rPr lang="en-GB" dirty="0">
                <a:solidFill>
                  <a:schemeClr val="bg1"/>
                </a:solidFill>
              </a:rPr>
              <a:t> di </a:t>
            </a:r>
            <a:r>
              <a:rPr lang="en-GB" dirty="0" err="1">
                <a:solidFill>
                  <a:schemeClr val="bg1"/>
                </a:solidFill>
              </a:rPr>
              <a:t>mewn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hedd</a:t>
            </a:r>
            <a:r>
              <a:rPr lang="en-GB" dirty="0">
                <a:solidFill>
                  <a:schemeClr val="bg1"/>
                </a:solidFill>
              </a:rPr>
              <a:t>.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Rhoist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i'n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olau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llawenydd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Yn </a:t>
            </a:r>
            <a:r>
              <a:rPr lang="en-GB" dirty="0" err="1">
                <a:solidFill>
                  <a:schemeClr val="bg1"/>
                </a:solidFill>
              </a:rPr>
              <a:t>dy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gwmni</a:t>
            </a:r>
            <a:r>
              <a:rPr lang="en-GB" dirty="0">
                <a:solidFill>
                  <a:schemeClr val="bg1"/>
                </a:solidFill>
              </a:rPr>
              <a:t> cilia </a:t>
            </a:r>
            <a:r>
              <a:rPr lang="en-GB" dirty="0" err="1">
                <a:solidFill>
                  <a:schemeClr val="bg1"/>
                </a:solidFill>
              </a:rPr>
              <a:t>ofn</a:t>
            </a:r>
            <a:r>
              <a:rPr lang="en-GB" dirty="0">
                <a:solidFill>
                  <a:schemeClr val="bg1"/>
                </a:solidFill>
              </a:rPr>
              <a:t>;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Iesu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cedwaist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dy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addewid</a:t>
            </a:r>
            <a:r>
              <a:rPr lang="en-GB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Rhennaist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ras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o’th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galon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ddofn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46931" y="404664"/>
            <a:ext cx="8605589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dirty="0" err="1">
                <a:solidFill>
                  <a:schemeClr val="bg1"/>
                </a:solidFill>
              </a:rPr>
              <a:t>Profwyd</a:t>
            </a:r>
            <a:r>
              <a:rPr lang="en-GB" dirty="0">
                <a:solidFill>
                  <a:schemeClr val="bg1"/>
                </a:solidFill>
              </a:rPr>
              <a:t> o </a:t>
            </a:r>
            <a:r>
              <a:rPr lang="en-GB" dirty="0" err="1">
                <a:solidFill>
                  <a:schemeClr val="bg1"/>
                </a:solidFill>
              </a:rPr>
              <a:t>gynhaliaeth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natur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Gwelwyd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harddwch</a:t>
            </a:r>
            <a:r>
              <a:rPr lang="en-GB" dirty="0">
                <a:solidFill>
                  <a:schemeClr val="bg1"/>
                </a:solidFill>
              </a:rPr>
              <a:t> yn y </a:t>
            </a:r>
            <a:r>
              <a:rPr lang="en-GB" dirty="0" err="1">
                <a:solidFill>
                  <a:schemeClr val="bg1"/>
                </a:solidFill>
              </a:rPr>
              <a:t>wlad</a:t>
            </a:r>
            <a:r>
              <a:rPr lang="en-GB" dirty="0">
                <a:solidFill>
                  <a:schemeClr val="bg1"/>
                </a:solidFill>
              </a:rPr>
              <a:t>,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Ti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luniodd</a:t>
            </a:r>
            <a:r>
              <a:rPr lang="en-GB" dirty="0">
                <a:solidFill>
                  <a:schemeClr val="bg1"/>
                </a:solidFill>
              </a:rPr>
              <a:t> y </a:t>
            </a:r>
            <a:r>
              <a:rPr lang="en-GB" dirty="0" err="1">
                <a:solidFill>
                  <a:schemeClr val="bg1"/>
                </a:solidFill>
              </a:rPr>
              <a:t>tymhorau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Molwn</a:t>
            </a:r>
            <a:r>
              <a:rPr lang="en-GB" dirty="0">
                <a:solidFill>
                  <a:schemeClr val="bg1"/>
                </a:solidFill>
              </a:rPr>
              <a:t> Di, </a:t>
            </a:r>
            <a:r>
              <a:rPr lang="en-GB" dirty="0" err="1">
                <a:solidFill>
                  <a:schemeClr val="bg1"/>
                </a:solidFill>
              </a:rPr>
              <a:t>ein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Nefol</a:t>
            </a:r>
            <a:r>
              <a:rPr lang="en-GB" dirty="0">
                <a:solidFill>
                  <a:schemeClr val="bg1"/>
                </a:solidFill>
              </a:rPr>
              <a:t> Dad.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sy’n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rhannu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gair</a:t>
            </a:r>
            <a:r>
              <a:rPr lang="en-GB" dirty="0">
                <a:solidFill>
                  <a:schemeClr val="bg1"/>
                </a:solidFill>
              </a:rPr>
              <a:t> y </a:t>
            </a:r>
            <a:r>
              <a:rPr lang="en-GB" dirty="0" err="1">
                <a:solidFill>
                  <a:schemeClr val="bg1"/>
                </a:solidFill>
              </a:rPr>
              <a:t>bywyd</a:t>
            </a:r>
            <a:r>
              <a:rPr lang="en-GB" dirty="0">
                <a:solidFill>
                  <a:schemeClr val="bg1"/>
                </a:solidFill>
              </a:rPr>
              <a:t>,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Yngan</a:t>
            </a:r>
            <a:r>
              <a:rPr lang="en-GB" dirty="0">
                <a:solidFill>
                  <a:schemeClr val="bg1"/>
                </a:solidFill>
              </a:rPr>
              <a:t> air </a:t>
            </a:r>
            <a:r>
              <a:rPr lang="en-GB" dirty="0" err="1">
                <a:solidFill>
                  <a:schemeClr val="bg1"/>
                </a:solidFill>
              </a:rPr>
              <a:t>dy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ras</a:t>
            </a:r>
            <a:r>
              <a:rPr lang="en-GB" dirty="0">
                <a:solidFill>
                  <a:schemeClr val="bg1"/>
                </a:solidFill>
              </a:rPr>
              <a:t>, O </a:t>
            </a:r>
            <a:r>
              <a:rPr lang="en-GB" dirty="0" err="1">
                <a:solidFill>
                  <a:schemeClr val="bg1"/>
                </a:solidFill>
              </a:rPr>
              <a:t>Dduw</a:t>
            </a:r>
            <a:r>
              <a:rPr lang="en-GB" dirty="0">
                <a:solidFill>
                  <a:schemeClr val="bg1"/>
                </a:solidFill>
              </a:rPr>
              <a:t>;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Casgla</a:t>
            </a:r>
            <a:r>
              <a:rPr lang="en-GB" dirty="0">
                <a:solidFill>
                  <a:schemeClr val="bg1"/>
                </a:solidFill>
              </a:rPr>
              <a:t> '</a:t>
            </a:r>
            <a:r>
              <a:rPr lang="en-GB" dirty="0" err="1">
                <a:solidFill>
                  <a:schemeClr val="bg1"/>
                </a:solidFill>
              </a:rPr>
              <a:t>nghyd</a:t>
            </a:r>
            <a:r>
              <a:rPr lang="en-GB" dirty="0">
                <a:solidFill>
                  <a:schemeClr val="bg1"/>
                </a:solidFill>
              </a:rPr>
              <a:t> y </a:t>
            </a:r>
            <a:r>
              <a:rPr lang="en-GB" dirty="0" err="1">
                <a:solidFill>
                  <a:schemeClr val="bg1"/>
                </a:solidFill>
              </a:rPr>
              <a:t>sawl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brynwyd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Fel y </a:t>
            </a:r>
            <a:r>
              <a:rPr lang="en-GB" dirty="0" err="1">
                <a:solidFill>
                  <a:schemeClr val="bg1"/>
                </a:solidFill>
              </a:rPr>
              <a:t>byddont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hwythau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fyw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5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8411" y="404664"/>
            <a:ext cx="8605589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dirty="0" err="1">
                <a:solidFill>
                  <a:schemeClr val="bg1"/>
                </a:solidFill>
              </a:rPr>
              <a:t>Megis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blodau’n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byw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marw</a:t>
            </a:r>
            <a:r>
              <a:rPr lang="en-GB" dirty="0">
                <a:solidFill>
                  <a:schemeClr val="bg1"/>
                </a:solidFill>
              </a:rPr>
              <a:t> -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Fel </a:t>
            </a:r>
            <a:r>
              <a:rPr lang="en-GB" dirty="0" err="1">
                <a:solidFill>
                  <a:schemeClr val="bg1"/>
                </a:solidFill>
              </a:rPr>
              <a:t>bu’r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nos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derfyn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dydd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Chwalwyd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llywodraethau’r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ddaear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Wrth </a:t>
            </a:r>
            <a:r>
              <a:rPr lang="en-GB" dirty="0" err="1">
                <a:solidFill>
                  <a:schemeClr val="bg1"/>
                </a:solidFill>
              </a:rPr>
              <a:t>i’r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caethion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ddod</a:t>
            </a:r>
            <a:r>
              <a:rPr lang="en-GB" dirty="0">
                <a:solidFill>
                  <a:schemeClr val="bg1"/>
                </a:solidFill>
              </a:rPr>
              <a:t> yn </a:t>
            </a:r>
            <a:r>
              <a:rPr lang="en-GB" dirty="0" err="1">
                <a:solidFill>
                  <a:schemeClr val="bg1"/>
                </a:solidFill>
              </a:rPr>
              <a:t>rhydd</a:t>
            </a:r>
            <a:r>
              <a:rPr lang="en-GB" dirty="0">
                <a:solidFill>
                  <a:schemeClr val="bg1"/>
                </a:solidFill>
              </a:rPr>
              <a:t>.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Crist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mae’th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deyrnas</a:t>
            </a:r>
            <a:r>
              <a:rPr lang="en-GB" dirty="0">
                <a:solidFill>
                  <a:schemeClr val="bg1"/>
                </a:solidFill>
              </a:rPr>
              <a:t> yn </a:t>
            </a:r>
            <a:r>
              <a:rPr lang="en-GB" dirty="0" err="1">
                <a:solidFill>
                  <a:schemeClr val="bg1"/>
                </a:solidFill>
              </a:rPr>
              <a:t>lledaenu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Wrth </a:t>
            </a:r>
            <a:r>
              <a:rPr lang="en-GB" dirty="0" err="1">
                <a:solidFill>
                  <a:schemeClr val="bg1"/>
                </a:solidFill>
              </a:rPr>
              <a:t>i’r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amser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lifo</a:t>
            </a:r>
            <a:r>
              <a:rPr lang="en-GB" dirty="0">
                <a:solidFill>
                  <a:schemeClr val="bg1"/>
                </a:solidFill>
              </a:rPr>
              <a:t> '</a:t>
            </a:r>
            <a:r>
              <a:rPr lang="en-GB" dirty="0" err="1">
                <a:solidFill>
                  <a:schemeClr val="bg1"/>
                </a:solidFill>
              </a:rPr>
              <a:t>mlaen</a:t>
            </a:r>
            <a:r>
              <a:rPr lang="en-GB" dirty="0">
                <a:solidFill>
                  <a:schemeClr val="bg1"/>
                </a:solidFill>
              </a:rPr>
              <a:t>,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Gwelwyd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cynaeafu’r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miloedd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Yn </a:t>
            </a:r>
            <a:r>
              <a:rPr lang="en-GB" dirty="0" err="1">
                <a:solidFill>
                  <a:schemeClr val="bg1"/>
                </a:solidFill>
              </a:rPr>
              <a:t>yr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eglwys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sydd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dân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979712" y="638132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5253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DENZIL IEUAN JOHN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1520" y="404664"/>
            <a:ext cx="9361040" cy="27166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dirty="0" err="1">
                <a:solidFill>
                  <a:schemeClr val="bg1"/>
                </a:solidFill>
              </a:rPr>
              <a:t>Arglwydd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canwn</a:t>
            </a:r>
            <a:r>
              <a:rPr lang="en-GB" dirty="0">
                <a:solidFill>
                  <a:schemeClr val="bg1"/>
                </a:solidFill>
              </a:rPr>
              <a:t> it </a:t>
            </a:r>
            <a:r>
              <a:rPr lang="en-GB" dirty="0" err="1">
                <a:solidFill>
                  <a:schemeClr val="bg1"/>
                </a:solidFill>
              </a:rPr>
              <a:t>ein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clodydd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Gŵr</a:t>
            </a:r>
            <a:r>
              <a:rPr lang="en-GB" dirty="0">
                <a:solidFill>
                  <a:schemeClr val="bg1"/>
                </a:solidFill>
              </a:rPr>
              <a:t> y </a:t>
            </a:r>
            <a:r>
              <a:rPr lang="en-GB" dirty="0" err="1">
                <a:solidFill>
                  <a:schemeClr val="bg1"/>
                </a:solidFill>
              </a:rPr>
              <a:t>Groes</a:t>
            </a:r>
            <a:r>
              <a:rPr lang="en-GB" dirty="0">
                <a:solidFill>
                  <a:schemeClr val="bg1"/>
                </a:solidFill>
              </a:rPr>
              <a:t>, y </a:t>
            </a:r>
            <a:r>
              <a:rPr lang="en-GB" dirty="0" err="1">
                <a:solidFill>
                  <a:schemeClr val="bg1"/>
                </a:solidFill>
              </a:rPr>
              <a:t>grymus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Dduw</a:t>
            </a:r>
            <a:r>
              <a:rPr lang="en-GB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Yng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ngherddediad</a:t>
            </a:r>
            <a:r>
              <a:rPr lang="en-GB" dirty="0">
                <a:solidFill>
                  <a:schemeClr val="bg1"/>
                </a:solidFill>
              </a:rPr>
              <a:t> y </a:t>
            </a:r>
            <a:r>
              <a:rPr lang="en-GB" dirty="0" err="1">
                <a:solidFill>
                  <a:schemeClr val="bg1"/>
                </a:solidFill>
              </a:rPr>
              <a:t>tymhorau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Gwyddom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dy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fod</a:t>
            </a:r>
            <a:r>
              <a:rPr lang="en-GB" dirty="0">
                <a:solidFill>
                  <a:schemeClr val="bg1"/>
                </a:solidFill>
              </a:rPr>
              <a:t> wrth y </a:t>
            </a:r>
            <a:r>
              <a:rPr lang="en-GB" dirty="0" err="1">
                <a:solidFill>
                  <a:schemeClr val="bg1"/>
                </a:solidFill>
              </a:rPr>
              <a:t>llyw</a:t>
            </a:r>
            <a:r>
              <a:rPr lang="en-GB" dirty="0">
                <a:solidFill>
                  <a:schemeClr val="bg1"/>
                </a:solidFill>
              </a:rPr>
              <a:t>.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Megis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fflach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ar</a:t>
            </a:r>
            <a:r>
              <a:rPr lang="en-GB" dirty="0">
                <a:solidFill>
                  <a:schemeClr val="bg1"/>
                </a:solidFill>
              </a:rPr>
              <a:t> draws </a:t>
            </a:r>
            <a:r>
              <a:rPr lang="en-GB" dirty="0" err="1">
                <a:solidFill>
                  <a:schemeClr val="bg1"/>
                </a:solidFill>
              </a:rPr>
              <a:t>ffurfafen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Ti</a:t>
            </a:r>
            <a:r>
              <a:rPr lang="en-GB" dirty="0">
                <a:solidFill>
                  <a:schemeClr val="bg1"/>
                </a:solidFill>
              </a:rPr>
              <a:t> yw </a:t>
            </a:r>
            <a:r>
              <a:rPr lang="en-GB" dirty="0" err="1">
                <a:solidFill>
                  <a:schemeClr val="bg1"/>
                </a:solidFill>
              </a:rPr>
              <a:t>golau’r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nefol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wawr</a:t>
            </a:r>
            <a:r>
              <a:rPr lang="en-GB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Gwnaethost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addo</a:t>
            </a:r>
            <a:r>
              <a:rPr lang="en-GB" dirty="0">
                <a:solidFill>
                  <a:schemeClr val="bg1"/>
                </a:solidFill>
              </a:rPr>
              <a:t>, “</a:t>
            </a:r>
            <a:r>
              <a:rPr lang="en-GB" dirty="0" err="1">
                <a:solidFill>
                  <a:schemeClr val="bg1"/>
                </a:solidFill>
              </a:rPr>
              <a:t>Rwyf</a:t>
            </a:r>
            <a:r>
              <a:rPr lang="en-GB" dirty="0">
                <a:solidFill>
                  <a:schemeClr val="bg1"/>
                </a:solidFill>
              </a:rPr>
              <a:t> yn </a:t>
            </a:r>
            <a:r>
              <a:rPr lang="en-GB" dirty="0" err="1">
                <a:solidFill>
                  <a:schemeClr val="bg1"/>
                </a:solidFill>
              </a:rPr>
              <a:t>dyfod</a:t>
            </a:r>
            <a:r>
              <a:rPr lang="en-GB" dirty="0">
                <a:solidFill>
                  <a:schemeClr val="bg1"/>
                </a:solidFill>
              </a:rPr>
              <a:t>,”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Arglwydd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Iesu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tyrd</a:t>
            </a:r>
            <a:r>
              <a:rPr lang="en-GB" dirty="0">
                <a:solidFill>
                  <a:schemeClr val="bg1"/>
                </a:solidFill>
              </a:rPr>
              <a:t> yn </a:t>
            </a:r>
            <a:r>
              <a:rPr lang="en-GB" dirty="0" err="1">
                <a:solidFill>
                  <a:schemeClr val="bg1"/>
                </a:solidFill>
              </a:rPr>
              <a:t>awr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8693</TotalTime>
  <Words>30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815</cp:revision>
  <dcterms:modified xsi:type="dcterms:W3CDTF">2016-01-19T13:25:56Z</dcterms:modified>
</cp:coreProperties>
</file>