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99" r:id="rId2"/>
    <p:sldId id="601" r:id="rId3"/>
    <p:sldId id="60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1860" y="7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899592" y="548680"/>
            <a:ext cx="8101533" cy="309634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Ar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ôl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atgyfodiad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Iesu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Treuliodd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amser</a:t>
            </a:r>
            <a:r>
              <a:rPr lang="en-US" sz="4000" dirty="0">
                <a:solidFill>
                  <a:schemeClr val="bg1"/>
                </a:solidFill>
              </a:rPr>
              <a:t> yn y </a:t>
            </a:r>
            <a:r>
              <a:rPr lang="en-US" sz="4000" dirty="0" err="1">
                <a:solidFill>
                  <a:schemeClr val="bg1"/>
                </a:solidFill>
              </a:rPr>
              <a:t>byd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Gyda’i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ffrindiau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a’u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haddysgu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Am y </a:t>
            </a:r>
            <a:r>
              <a:rPr lang="en-US" sz="4000" dirty="0" err="1">
                <a:solidFill>
                  <a:schemeClr val="bg1"/>
                </a:solidFill>
              </a:rPr>
              <a:t>cariad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mwyaf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drud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Soniodd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wrthynt</a:t>
            </a:r>
            <a:r>
              <a:rPr lang="en-US" sz="4000" dirty="0">
                <a:solidFill>
                  <a:schemeClr val="bg1"/>
                </a:solidFill>
              </a:rPr>
              <a:t> bod '</a:t>
            </a:r>
            <a:r>
              <a:rPr lang="en-US" sz="4000" dirty="0" err="1">
                <a:solidFill>
                  <a:schemeClr val="bg1"/>
                </a:solidFill>
              </a:rPr>
              <a:t>na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helfa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Ym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mysg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dynion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gwlad</a:t>
            </a:r>
            <a:r>
              <a:rPr lang="en-US" sz="4000" dirty="0">
                <a:solidFill>
                  <a:schemeClr val="bg1"/>
                </a:solidFill>
              </a:rPr>
              <a:t> a </a:t>
            </a:r>
            <a:r>
              <a:rPr lang="en-US" sz="4000" dirty="0" err="1">
                <a:solidFill>
                  <a:schemeClr val="bg1"/>
                </a:solidFill>
              </a:rPr>
              <a:t>thref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A bod </a:t>
            </a:r>
            <a:r>
              <a:rPr lang="en-US" sz="4000" dirty="0" err="1">
                <a:solidFill>
                  <a:schemeClr val="bg1"/>
                </a:solidFill>
              </a:rPr>
              <a:t>Duw</a:t>
            </a:r>
            <a:r>
              <a:rPr lang="en-US" sz="4000" dirty="0">
                <a:solidFill>
                  <a:schemeClr val="bg1"/>
                </a:solidFill>
              </a:rPr>
              <a:t> am </a:t>
            </a:r>
            <a:r>
              <a:rPr lang="en-US" sz="4000" dirty="0" err="1">
                <a:solidFill>
                  <a:schemeClr val="bg1"/>
                </a:solidFill>
              </a:rPr>
              <a:t>rannu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iddynt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Holl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fendithion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mwya’r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nef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187624" y="548681"/>
            <a:ext cx="7632848" cy="309634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Cyn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i’r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Ysbryd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Glân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ymddangos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Megis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cyffro’r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nefol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dân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I </a:t>
            </a:r>
            <a:r>
              <a:rPr lang="en-US" sz="4000" dirty="0" err="1">
                <a:solidFill>
                  <a:schemeClr val="bg1"/>
                </a:solidFill>
              </a:rPr>
              <a:t>rhoi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grym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argyhoeddiad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Ac </a:t>
            </a:r>
            <a:r>
              <a:rPr lang="en-US" sz="4000" dirty="0" err="1">
                <a:solidFill>
                  <a:schemeClr val="bg1"/>
                </a:solidFill>
              </a:rPr>
              <a:t>eneiniad</a:t>
            </a:r>
            <a:r>
              <a:rPr lang="en-US" sz="4000" dirty="0">
                <a:solidFill>
                  <a:schemeClr val="bg1"/>
                </a:solidFill>
              </a:rPr>
              <a:t> yn y </a:t>
            </a:r>
            <a:r>
              <a:rPr lang="en-US" sz="4000" dirty="0" err="1">
                <a:solidFill>
                  <a:schemeClr val="bg1"/>
                </a:solidFill>
              </a:rPr>
              <a:t>gân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Rhaid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oedd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gweled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Iesu’n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codi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Yn ei </a:t>
            </a:r>
            <a:r>
              <a:rPr lang="en-US" sz="4000" dirty="0" err="1">
                <a:solidFill>
                  <a:schemeClr val="bg1"/>
                </a:solidFill>
              </a:rPr>
              <a:t>gorff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newydd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wedd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Gan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fendithio’r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tystion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newydd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Gydag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ysbryd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gras</a:t>
            </a:r>
            <a:r>
              <a:rPr lang="en-US" sz="4000" dirty="0">
                <a:solidFill>
                  <a:schemeClr val="bg1"/>
                </a:solidFill>
              </a:rPr>
              <a:t> a </a:t>
            </a:r>
            <a:r>
              <a:rPr lang="en-US" sz="4000" dirty="0" err="1">
                <a:solidFill>
                  <a:schemeClr val="bg1"/>
                </a:solidFill>
              </a:rPr>
              <a:t>hedd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763688" y="5659657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3974682" y="6525344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DENZIL IEUAN JOHN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Defnyddiwyd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ganiatâd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043608" y="476672"/>
            <a:ext cx="7992888" cy="3076675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Arglwydd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Iesu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dyro’th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fendith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Arnom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ninnau</a:t>
            </a:r>
            <a:r>
              <a:rPr lang="en-US" sz="4000" dirty="0">
                <a:solidFill>
                  <a:schemeClr val="bg1"/>
                </a:solidFill>
              </a:rPr>
              <a:t> yn </a:t>
            </a:r>
            <a:r>
              <a:rPr lang="en-US" sz="4000" dirty="0" err="1">
                <a:solidFill>
                  <a:schemeClr val="bg1"/>
                </a:solidFill>
              </a:rPr>
              <a:t>ein</a:t>
            </a:r>
            <a:r>
              <a:rPr lang="en-US" sz="4000" dirty="0">
                <a:solidFill>
                  <a:schemeClr val="bg1"/>
                </a:solidFill>
              </a:rPr>
              <a:t> hoes,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Fel y </a:t>
            </a:r>
            <a:r>
              <a:rPr lang="en-US" sz="4000" dirty="0" err="1">
                <a:solidFill>
                  <a:schemeClr val="bg1"/>
                </a:solidFill>
              </a:rPr>
              <a:t>gallwn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ninnau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dystio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Am y </a:t>
            </a:r>
            <a:r>
              <a:rPr lang="en-US" sz="4000" dirty="0" err="1">
                <a:solidFill>
                  <a:schemeClr val="bg1"/>
                </a:solidFill>
              </a:rPr>
              <a:t>grym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fu’n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fwy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na’r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groes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Wrth </a:t>
            </a:r>
            <a:r>
              <a:rPr lang="en-US" sz="4000" dirty="0" err="1">
                <a:solidFill>
                  <a:schemeClr val="bg1"/>
                </a:solidFill>
              </a:rPr>
              <a:t>gyflwyno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Efengyl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Bod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ddynion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newydd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ddydd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Helpa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gadw’n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gadarn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Yn </a:t>
            </a:r>
            <a:r>
              <a:rPr lang="en-US" sz="4000" dirty="0" err="1">
                <a:solidFill>
                  <a:schemeClr val="bg1"/>
                </a:solidFill>
              </a:rPr>
              <a:t>ein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gwaith</a:t>
            </a:r>
            <a:r>
              <a:rPr lang="en-US" sz="4000" dirty="0">
                <a:solidFill>
                  <a:schemeClr val="bg1"/>
                </a:solidFill>
              </a:rPr>
              <a:t>, ac yn </a:t>
            </a:r>
            <a:r>
              <a:rPr lang="en-US" sz="4000" dirty="0" err="1">
                <a:solidFill>
                  <a:schemeClr val="bg1"/>
                </a:solidFill>
              </a:rPr>
              <a:t>ein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ffydd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8688</TotalTime>
  <Words>142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812</cp:revision>
  <dcterms:modified xsi:type="dcterms:W3CDTF">2016-01-19T13:08:45Z</dcterms:modified>
</cp:coreProperties>
</file>