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7"/>
  </p:notesMasterIdLst>
  <p:sldIdLst>
    <p:sldId id="599" r:id="rId2"/>
    <p:sldId id="602" r:id="rId3"/>
    <p:sldId id="601" r:id="rId4"/>
    <p:sldId id="603" r:id="rId5"/>
    <p:sldId id="600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6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862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692696"/>
            <a:ext cx="8856984" cy="5256584"/>
          </a:xfrm>
        </p:spPr>
        <p:txBody>
          <a:bodyPr/>
          <a:lstStyle/>
          <a:p>
            <a:pPr algn="l"/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Dragwyddol Dduw, </a:t>
            </a: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 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Dad holl deulu'r </a:t>
            </a: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llawr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erglyw ein cri yn ein cyfyngder mawr,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nos ein hadfyd rho in weled gwawr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dy 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heddwch di</a:t>
            </a: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35496" y="548680"/>
            <a:ext cx="9937104" cy="5230941"/>
          </a:xfrm>
        </p:spPr>
        <p:txBody>
          <a:bodyPr/>
          <a:lstStyle/>
          <a:p>
            <a:pPr algn="l"/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 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ysig blant sy'n ebyrth trais a brad,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dicter chwerw ar wasgar </a:t>
            </a: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 </a:t>
            </a: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bob gwlad,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brwydro blin rhwng brodyr; O ein Tad,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erglyw 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 cri.</a:t>
            </a:r>
          </a:p>
        </p:txBody>
      </p:sp>
    </p:spTree>
    <p:extLst>
      <p:ext uri="{BB962C8B-B14F-4D97-AF65-F5344CB8AC3E}">
        <p14:creationId xmlns:p14="http://schemas.microsoft.com/office/powerpoint/2010/main" val="229856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60648"/>
            <a:ext cx="9289032" cy="4876800"/>
          </a:xfrm>
        </p:spPr>
        <p:txBody>
          <a:bodyPr/>
          <a:lstStyle/>
          <a:p>
            <a:pPr algn="l"/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Rhag tywallt gwaed dy blant ar erwau </a:t>
            </a: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										  </a:t>
            </a: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prudd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rhag rhwygo eu cartrefi, nos a dydd,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rhag diffodd gobaith a rhag difa ffydd,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O 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arbed ni</a:t>
            </a: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63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04664"/>
            <a:ext cx="9289032" cy="4876800"/>
          </a:xfrm>
        </p:spPr>
        <p:txBody>
          <a:bodyPr/>
          <a:lstStyle/>
          <a:p>
            <a:pPr algn="l"/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 </a:t>
            </a:r>
            <a:r>
              <a:rPr lang="cy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inni ffydd yng ngrym dy gariad drud, </a:t>
            </a:r>
            <a:br>
              <a:rPr lang="cy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yng ngallu gwaed dy groes i achub byd, </a:t>
            </a:r>
            <a:br>
              <a:rPr lang="cy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boed i'n calon heddiw fod yn grud </a:t>
            </a:r>
            <a:br>
              <a:rPr lang="cy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i'th </a:t>
            </a:r>
            <a:r>
              <a:rPr lang="cy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heddwch di.</a:t>
            </a:r>
          </a:p>
        </p:txBody>
      </p:sp>
    </p:spTree>
    <p:extLst>
      <p:ext uri="{BB962C8B-B14F-4D97-AF65-F5344CB8AC3E}">
        <p14:creationId xmlns:p14="http://schemas.microsoft.com/office/powerpoint/2010/main" val="420547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835696" y="4653136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8" name="TextBox 7"/>
          <p:cNvSpPr txBox="1"/>
          <p:nvPr/>
        </p:nvSpPr>
        <p:spPr>
          <a:xfrm>
            <a:off x="1655168" y="6453336"/>
            <a:ext cx="7488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>
                <a:latin typeface="Arial" pitchFamily="34" charset="0"/>
                <a:cs typeface="Arial" pitchFamily="34" charset="0"/>
              </a:rPr>
              <a:t>LLYWELYN C. HUWS, </a:t>
            </a:r>
            <a:r>
              <a:rPr lang="cy-GB" sz="1400" dirty="0">
                <a:latin typeface="Arial" pitchFamily="34" charset="0"/>
                <a:cs typeface="Arial" pitchFamily="34" charset="0"/>
              </a:rPr>
              <a:t>1893-1980 © Rhiannon </a:t>
            </a:r>
            <a:r>
              <a:rPr lang="cy-GB" sz="1400" dirty="0" err="1">
                <a:latin typeface="Arial" pitchFamily="34" charset="0"/>
                <a:cs typeface="Arial" pitchFamily="34" charset="0"/>
              </a:rPr>
              <a:t>Hoddinott</a:t>
            </a:r>
            <a:r>
              <a:rPr lang="cy-GB" sz="1400" dirty="0">
                <a:latin typeface="Arial" pitchFamily="34" charset="0"/>
                <a:cs typeface="Arial" pitchFamily="34" charset="0"/>
              </a:rPr>
              <a:t>.  Defnyddiwyd drwy ganiatâd.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9972600" cy="2664296"/>
          </a:xfrm>
        </p:spPr>
        <p:txBody>
          <a:bodyPr/>
          <a:lstStyle/>
          <a:p>
            <a:pPr algn="l"/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gwna dy blant drwy'r byd </a:t>
            </a: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deulu </a:t>
            </a: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									</a:t>
            </a: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 cariad a thangnefedd fyth yn byw,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 nefol gân yn torri ar eu clyw: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"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Boed hedd i chwi."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9005</TotalTime>
  <Words>58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Lucida Sans Unicode</vt:lpstr>
      <vt:lpstr>Times New Roman</vt:lpstr>
      <vt:lpstr>Webdings</vt:lpstr>
      <vt:lpstr>1_Default Design</vt:lpstr>
      <vt:lpstr>Dragwyddol Dduw,  sy'n Dad holl deulu'r llawr,  erglyw ein cri yn ein cyfyngder mawr,  yn nos ein hadfyd rho in weled gwawr      dy heddwch di.  </vt:lpstr>
      <vt:lpstr>Dy ysig blant sy'n ebyrth trais a brad,  a dicter chwerw ar wasgar  drwy bob gwlad, a brwydro blin rhwng brodyr; O ein Tad,      erglyw ein cri.</vt:lpstr>
      <vt:lpstr>Rhag tywallt gwaed dy blant ar erwau                    prudd,  rhag rhwygo eu cartrefi, nos a dydd,  rhag diffodd gobaith a rhag difa ffydd,      O arbed ni.  </vt:lpstr>
      <vt:lpstr>Rho inni ffydd yng ngrym dy gariad drud,  yng ngallu gwaed dy groes i achub byd,  a boed i'n calon heddiw fod yn grud      i'th heddwch di.</vt:lpstr>
      <vt:lpstr>A gwna dy blant drwy'r byd yn deulu                   Duw,  mewn cariad a thangnefedd fyth yn byw,  a'r nefol gân yn torri ar eu clyw:     "Boed hedd i chwi."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879</cp:revision>
  <dcterms:modified xsi:type="dcterms:W3CDTF">2016-01-28T09:46:42Z</dcterms:modified>
</cp:coreProperties>
</file>