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859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692696"/>
            <a:ext cx="7272808" cy="5184576"/>
          </a:xfrm>
        </p:spPr>
        <p:txBody>
          <a:bodyPr/>
          <a:lstStyle/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yw ein byd,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lenwi'n hysguboriau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 hidio dim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newyn ein heneidiau;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maddau, O Dduw,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fynnwn weled eisiau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gwir Fara'r Bywyd.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2766" y="568424"/>
            <a:ext cx="6959674" cy="4876800"/>
          </a:xfrm>
        </p:spPr>
        <p:txBody>
          <a:bodyPr/>
          <a:lstStyle/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Digon i ni yw'r hyn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yw'n digoni,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yfwn o ffrwd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 yn disychedu;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maddau, O Dduw,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sydd yn dirmygu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Ffynnon y Bywyd.</a:t>
            </a:r>
            <a:endParaRPr lang="en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51723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8" name="TextBox 7"/>
          <p:cNvSpPr txBox="1"/>
          <p:nvPr/>
        </p:nvSpPr>
        <p:spPr>
          <a:xfrm>
            <a:off x="3779912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DAFYDD WYN JONES, Aberteifi Defnyddiwyd drwy ganiatâd</a:t>
            </a:r>
            <a:r>
              <a:rPr lang="cy-GB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8064896" cy="4680520"/>
          </a:xfrm>
        </p:spPr>
        <p:txBody>
          <a:bodyPr/>
          <a:lstStyle/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 ni, O Dduw,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wacter byd materol,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ynom flys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brofi'r maeth ysbrydol;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 wrth dy fwrdd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ddanteithion gwledd dragwyddol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arlwy y Bywyd.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8988</TotalTime>
  <Words>31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Da yw ein byd,  wrth lenwi'n hysguboriau  heb hidio dim  am newyn ein heneidiau;  maddau, O Dduw,  na fynnwn weled eisiau   gwir Fara'r Bywyd. </vt:lpstr>
      <vt:lpstr>Digon i ni yw'r hyn  nad yw'n digoni,  yfwn o ffrwd  nad yw yn disychedu;  maddau, O Dduw,  i ni sydd yn dirmygu   Ffynnon y Bywyd.</vt:lpstr>
      <vt:lpstr>Cod ni, O Dduw,  o wacter byd materol,  rho ynom flys  am brofi'r maeth ysbrydol;  cawn wrth dy fwrdd  ddanteithion gwledd dragwyddol   arlwy y Bywyd.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871</cp:revision>
  <dcterms:modified xsi:type="dcterms:W3CDTF">2016-01-28T18:09:26Z</dcterms:modified>
</cp:coreProperties>
</file>