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822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3" y="620688"/>
            <a:ext cx="7813501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Mawrygwn</a:t>
            </a:r>
            <a:r>
              <a:rPr lang="en-US" sz="4000" dirty="0">
                <a:solidFill>
                  <a:schemeClr val="bg1"/>
                </a:solidFill>
              </a:rPr>
              <a:t> di, 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am </a:t>
            </a:r>
            <a:r>
              <a:rPr lang="en-US" sz="4000" dirty="0">
                <a:solidFill>
                  <a:schemeClr val="bg1"/>
                </a:solidFill>
              </a:rPr>
              <a:t>bob </a:t>
            </a:r>
            <a:r>
              <a:rPr lang="en-US" sz="4000" dirty="0" err="1">
                <a:solidFill>
                  <a:schemeClr val="bg1"/>
                </a:solidFill>
              </a:rPr>
              <a:t>celfyddyd</a:t>
            </a:r>
            <a:r>
              <a:rPr lang="en-US" sz="4000" dirty="0">
                <a:solidFill>
                  <a:schemeClr val="bg1"/>
                </a:solidFill>
              </a:rPr>
              <a:t> gain,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am </a:t>
            </a:r>
            <a:r>
              <a:rPr lang="en-US" sz="4000" dirty="0" err="1">
                <a:solidFill>
                  <a:schemeClr val="bg1"/>
                </a:solidFill>
              </a:rPr>
              <a:t>harddwch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ffurf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llun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am </a:t>
            </a:r>
            <a:r>
              <a:rPr lang="en-US" sz="4000" dirty="0">
                <a:solidFill>
                  <a:schemeClr val="bg1"/>
                </a:solidFill>
              </a:rPr>
              <a:t>bob </a:t>
            </a:r>
            <a:r>
              <a:rPr lang="en-US" sz="4000" dirty="0" err="1">
                <a:solidFill>
                  <a:schemeClr val="bg1"/>
                </a:solidFill>
              </a:rPr>
              <a:t>melyster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sain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puro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dyheu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bendithia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gamp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rhai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creu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4" y="620688"/>
            <a:ext cx="8173541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Mawrygwn</a:t>
            </a:r>
            <a:r>
              <a:rPr lang="en-US" sz="4000" dirty="0">
                <a:solidFill>
                  <a:schemeClr val="bg1"/>
                </a:solidFill>
              </a:rPr>
              <a:t> di, 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am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treftadaeth</a:t>
            </a:r>
            <a:r>
              <a:rPr lang="en-US" sz="4000" dirty="0">
                <a:solidFill>
                  <a:schemeClr val="bg1"/>
                </a:solidFill>
              </a:rPr>
              <a:t> hen,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am </a:t>
            </a:r>
            <a:r>
              <a:rPr lang="en-US" sz="4000" dirty="0" err="1">
                <a:solidFill>
                  <a:schemeClr val="bg1"/>
                </a:solidFill>
              </a:rPr>
              <a:t>rin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bywyd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gwâr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ac </a:t>
            </a:r>
            <a:r>
              <a:rPr lang="en-US" sz="4000" dirty="0">
                <a:solidFill>
                  <a:schemeClr val="bg1"/>
                </a:solidFill>
              </a:rPr>
              <a:t>am </a:t>
            </a:r>
            <a:r>
              <a:rPr lang="en-US" sz="4000" dirty="0" err="1">
                <a:solidFill>
                  <a:schemeClr val="bg1"/>
                </a:solidFill>
              </a:rPr>
              <a:t>drysorau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llên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puro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dyheu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bendithia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gamp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rhai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creu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01317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W. RHYS NICHOLAS, 1914-96 © Richard E. Huws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71600" y="496341"/>
            <a:ext cx="8172400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Mawrygwn</a:t>
            </a:r>
            <a:r>
              <a:rPr lang="en-US" sz="4000" dirty="0">
                <a:solidFill>
                  <a:schemeClr val="bg1"/>
                </a:solidFill>
              </a:rPr>
              <a:t> di, 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am </a:t>
            </a:r>
            <a:r>
              <a:rPr lang="en-US" sz="4000" dirty="0" err="1">
                <a:solidFill>
                  <a:schemeClr val="bg1"/>
                </a:solidFill>
              </a:rPr>
              <a:t>wreiddiau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bywhau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ac am </a:t>
            </a:r>
            <a:r>
              <a:rPr lang="en-US" sz="4000" dirty="0" err="1">
                <a:solidFill>
                  <a:schemeClr val="bg1"/>
                </a:solidFill>
              </a:rPr>
              <a:t>gymdeithas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sy'n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cymell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fawrhau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puro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dyheu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bendithia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gamp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rhai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creu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8674</TotalTime>
  <Words>35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804</cp:revision>
  <dcterms:modified xsi:type="dcterms:W3CDTF">2016-01-18T11:51:41Z</dcterms:modified>
</cp:coreProperties>
</file>