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812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476672"/>
            <a:ext cx="8568952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Bydd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gyda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, O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da,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sancteiddia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cymdeithas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glanha'n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meddyliau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pura'n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deyrnas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arwain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ddechrau'r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daith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mewn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gwaith</a:t>
            </a:r>
            <a:r>
              <a:rPr lang="en-US" sz="4000" dirty="0">
                <a:solidFill>
                  <a:schemeClr val="bg1"/>
                </a:solidFill>
              </a:rPr>
              <a:t> ac </a:t>
            </a:r>
            <a:r>
              <a:rPr lang="en-US" sz="4000" dirty="0" err="1">
                <a:solidFill>
                  <a:schemeClr val="bg1"/>
                </a:solidFill>
              </a:rPr>
              <a:t>ymhob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mwyniant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gweithredoedd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bob un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hun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foliant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476672"/>
            <a:ext cx="9001000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Gwna'n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ddi-ystaen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boed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arno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raen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gwirionedd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gwna'n</a:t>
            </a:r>
            <a:r>
              <a:rPr lang="en-US" sz="4000" dirty="0">
                <a:solidFill>
                  <a:schemeClr val="bg1"/>
                </a:solidFill>
              </a:rPr>
              <a:t> bro </a:t>
            </a:r>
            <a:r>
              <a:rPr lang="en-US" sz="4000" dirty="0" err="1">
                <a:solidFill>
                  <a:schemeClr val="bg1"/>
                </a:solidFill>
              </a:rPr>
              <a:t>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drugareddau'n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hardd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gwlad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rinwedd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Gwna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dystion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bôm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dros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at </a:t>
            </a:r>
            <a:r>
              <a:rPr lang="en-US" sz="4000" dirty="0" err="1">
                <a:solidFill>
                  <a:schemeClr val="bg1"/>
                </a:solidFill>
              </a:rPr>
              <a:t>ddynion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eneinia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â'th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ras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hyd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rho </a:t>
            </a:r>
            <a:r>
              <a:rPr lang="en-US" sz="4000" dirty="0" err="1">
                <a:solidFill>
                  <a:schemeClr val="bg1"/>
                </a:solidFill>
              </a:rPr>
              <a:t>d'Ysbryd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3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393305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505599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W. RHYS NICHOLAS, 1914-96 © Richard E. Huws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87624" y="424333"/>
            <a:ext cx="7200800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Dysg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inni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gofio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pobloedd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hyd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caru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delo'n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daear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y man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gyfan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foliannu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8642</TotalTime>
  <Words>36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785</cp:revision>
  <dcterms:modified xsi:type="dcterms:W3CDTF">2016-01-18T11:48:02Z</dcterms:modified>
</cp:coreProperties>
</file>