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9" r:id="rId2"/>
    <p:sldId id="601" r:id="rId3"/>
    <p:sldId id="602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8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6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796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63688" y="620688"/>
            <a:ext cx="6624736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Mae'r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gaeaf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ysbryd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O Dad </a:t>
            </a:r>
            <a:r>
              <a:rPr lang="en-US" sz="4000" dirty="0" err="1">
                <a:solidFill>
                  <a:schemeClr val="bg1"/>
                </a:solidFill>
              </a:rPr>
              <a:t>o'r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nef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'</a:t>
            </a:r>
            <a:r>
              <a:rPr lang="en-US" sz="4000" dirty="0" err="1">
                <a:solidFill>
                  <a:schemeClr val="bg1"/>
                </a:solidFill>
              </a:rPr>
              <a:t>rwy'n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erfyn</a:t>
            </a:r>
            <a:r>
              <a:rPr lang="en-US" sz="4000" dirty="0">
                <a:solidFill>
                  <a:schemeClr val="bg1"/>
                </a:solidFill>
              </a:rPr>
              <a:t> am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wanwyn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erglyw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llef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O </a:t>
            </a:r>
            <a:r>
              <a:rPr lang="en-US" sz="4000" dirty="0" err="1">
                <a:solidFill>
                  <a:schemeClr val="bg1"/>
                </a:solidFill>
              </a:rPr>
              <a:t>achub</a:t>
            </a:r>
            <a:r>
              <a:rPr lang="en-US" sz="4000" dirty="0">
                <a:solidFill>
                  <a:schemeClr val="bg1"/>
                </a:solidFill>
              </a:rPr>
              <a:t> fi </a:t>
            </a:r>
            <a:r>
              <a:rPr lang="en-US" sz="4000" dirty="0" err="1">
                <a:solidFill>
                  <a:schemeClr val="bg1"/>
                </a:solidFill>
              </a:rPr>
              <a:t>rhag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oerfel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mhechod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 </a:t>
            </a:r>
            <a:r>
              <a:rPr lang="en-US" sz="4000" dirty="0" err="1">
                <a:solidFill>
                  <a:schemeClr val="bg1"/>
                </a:solidFill>
              </a:rPr>
              <a:t>dwg</a:t>
            </a:r>
            <a:r>
              <a:rPr lang="en-US" sz="4000" dirty="0">
                <a:solidFill>
                  <a:schemeClr val="bg1"/>
                </a:solidFill>
              </a:rPr>
              <a:t> fi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gynhesrwydd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nefol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ras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691680" y="620688"/>
            <a:ext cx="7128792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Mae'r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llanw</a:t>
            </a:r>
            <a:r>
              <a:rPr lang="en-US" sz="4000" dirty="0">
                <a:solidFill>
                  <a:schemeClr val="bg1"/>
                </a:solidFill>
              </a:rPr>
              <a:t> '</a:t>
            </a:r>
            <a:r>
              <a:rPr lang="en-US" sz="4000" dirty="0" err="1">
                <a:solidFill>
                  <a:schemeClr val="bg1"/>
                </a:solidFill>
              </a:rPr>
              <a:t>nghalon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drugarog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Dduw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'</a:t>
            </a:r>
            <a:r>
              <a:rPr lang="en-US" sz="4000" dirty="0" err="1">
                <a:solidFill>
                  <a:schemeClr val="bg1"/>
                </a:solidFill>
              </a:rPr>
              <a:t>rwy'n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erfyn</a:t>
            </a:r>
            <a:r>
              <a:rPr lang="en-US" sz="4000" dirty="0">
                <a:solidFill>
                  <a:schemeClr val="bg1"/>
                </a:solidFill>
              </a:rPr>
              <a:t> am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Ysbryd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ngweddi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clyw</a:t>
            </a:r>
            <a:r>
              <a:rPr lang="en-US" sz="4000" dirty="0">
                <a:solidFill>
                  <a:schemeClr val="bg1"/>
                </a:solidFill>
              </a:rPr>
              <a:t>;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lladd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ynof</a:t>
            </a:r>
            <a:r>
              <a:rPr lang="en-US" sz="4000" dirty="0">
                <a:solidFill>
                  <a:schemeClr val="bg1"/>
                </a:solidFill>
              </a:rPr>
              <a:t> bob </a:t>
            </a:r>
            <a:r>
              <a:rPr lang="en-US" sz="4000" dirty="0" err="1">
                <a:solidFill>
                  <a:schemeClr val="bg1"/>
                </a:solidFill>
              </a:rPr>
              <a:t>dyhead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sy'n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llygru</a:t>
            </a:r>
            <a:r>
              <a:rPr lang="en-US" sz="4000" dirty="0">
                <a:solidFill>
                  <a:schemeClr val="bg1"/>
                </a:solidFill>
              </a:rPr>
              <a:t> '</a:t>
            </a:r>
            <a:r>
              <a:rPr lang="en-US" sz="4000" dirty="0" err="1">
                <a:solidFill>
                  <a:schemeClr val="bg1"/>
                </a:solidFill>
              </a:rPr>
              <a:t>mryd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nes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delwyf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o'm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caethiwed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myd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92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619672" y="260649"/>
            <a:ext cx="6840760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>
                <a:solidFill>
                  <a:schemeClr val="bg1"/>
                </a:solidFill>
              </a:rPr>
              <a:t>Mae </a:t>
            </a:r>
            <a:r>
              <a:rPr lang="en-US" sz="4000" dirty="0" err="1">
                <a:solidFill>
                  <a:schemeClr val="bg1"/>
                </a:solidFill>
              </a:rPr>
              <a:t>gwacter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enaid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Arglwydd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Iôr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'</a:t>
            </a:r>
            <a:r>
              <a:rPr lang="en-US" sz="4000" dirty="0" err="1">
                <a:solidFill>
                  <a:schemeClr val="bg1"/>
                </a:solidFill>
              </a:rPr>
              <a:t>rwy'n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erfyn</a:t>
            </a:r>
            <a:r>
              <a:rPr lang="en-US" sz="4000" dirty="0">
                <a:solidFill>
                  <a:schemeClr val="bg1"/>
                </a:solidFill>
              </a:rPr>
              <a:t> am </a:t>
            </a:r>
            <a:r>
              <a:rPr lang="en-US" sz="4000" dirty="0" err="1">
                <a:solidFill>
                  <a:schemeClr val="bg1"/>
                </a:solidFill>
              </a:rPr>
              <a:t>gyflawnder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ddwyfol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stôr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O </a:t>
            </a:r>
            <a:r>
              <a:rPr lang="en-US" sz="4000" dirty="0" err="1">
                <a:solidFill>
                  <a:schemeClr val="bg1"/>
                </a:solidFill>
              </a:rPr>
              <a:t>gwared</a:t>
            </a:r>
            <a:r>
              <a:rPr lang="en-US" sz="4000" dirty="0">
                <a:solidFill>
                  <a:schemeClr val="bg1"/>
                </a:solidFill>
              </a:rPr>
              <a:t> fi </a:t>
            </a:r>
            <a:r>
              <a:rPr lang="en-US" sz="4000" dirty="0" err="1">
                <a:solidFill>
                  <a:schemeClr val="bg1"/>
                </a:solidFill>
              </a:rPr>
              <a:t>o'm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newyn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a'm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tlodi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blin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diwalla</a:t>
            </a:r>
            <a:r>
              <a:rPr lang="en-US" sz="4000" dirty="0">
                <a:solidFill>
                  <a:schemeClr val="bg1"/>
                </a:solidFill>
              </a:rPr>
              <a:t> fi â </a:t>
            </a:r>
            <a:r>
              <a:rPr lang="en-US" sz="4000" dirty="0" err="1">
                <a:solidFill>
                  <a:schemeClr val="bg1"/>
                </a:solidFill>
              </a:rPr>
              <a:t>gwleddoedd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ryfedd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rin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35896" y="6536377"/>
            <a:ext cx="54726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latin typeface="+mj-lt"/>
              </a:rPr>
              <a:t>W. RHYS NICHOLAS, 1914-96 © Richard E. Huws</a:t>
            </a:r>
            <a:endParaRPr lang="en-US" sz="1200" dirty="0">
              <a:latin typeface="+mj-lt"/>
            </a:endParaRPr>
          </a:p>
        </p:txBody>
      </p:sp>
      <p:cxnSp>
        <p:nvCxnSpPr>
          <p:cNvPr id="5" name="Straight Connector 3"/>
          <p:cNvCxnSpPr/>
          <p:nvPr/>
        </p:nvCxnSpPr>
        <p:spPr>
          <a:xfrm>
            <a:off x="1763688" y="5733256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261420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8629</TotalTime>
  <Words>35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775</cp:revision>
  <dcterms:modified xsi:type="dcterms:W3CDTF">2016-01-18T11:41:59Z</dcterms:modified>
</cp:coreProperties>
</file>