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3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783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35075" y="679515"/>
            <a:ext cx="69482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ddryso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llwybrau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f’oes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tynnu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yma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thraw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goleuadau'r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diffodd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bob </a:t>
            </a:r>
            <a:r>
              <a:rPr lang="en-US" sz="4000" dirty="0" err="1">
                <a:latin typeface="+mj-lt"/>
              </a:rPr>
              <a:t>llaw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glywed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sŵn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lais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>
                <a:latin typeface="+mj-lt"/>
              </a:rPr>
              <a:t>gweld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gadarn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wedd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agor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ffordd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>
                <a:latin typeface="+mj-lt"/>
              </a:rPr>
              <a:t>obaith</a:t>
            </a:r>
            <a:r>
              <a:rPr lang="en-US" sz="4000" dirty="0">
                <a:latin typeface="+mj-lt"/>
              </a:rPr>
              <a:t> ac o </a:t>
            </a:r>
            <a:r>
              <a:rPr lang="en-US" sz="4000" dirty="0" err="1">
                <a:latin typeface="+mj-lt"/>
              </a:rPr>
              <a:t>hedd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75656" y="692696"/>
            <a:ext cx="70202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ruo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storom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ddu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euogrwydd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mron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a Satan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raib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trawsfeddiannu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hon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tyn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gorchudd</a:t>
            </a:r>
            <a:r>
              <a:rPr lang="en-US" sz="4000" dirty="0">
                <a:latin typeface="+mj-lt"/>
              </a:rPr>
              <a:t> fry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uchel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fryn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fel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delo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lawr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dangnefedd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loes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564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Arial" pitchFamily="34" charset="0"/>
                <a:ea typeface="Times New Roman" pitchFamily="18" charset="0"/>
              </a:rPr>
              <a:t>SIMON B. JONES, 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1894-1964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Defnyddiwyd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drwy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1200" dirty="0" err="1" smtClean="0">
                <a:latin typeface="Arial" pitchFamily="34" charset="0"/>
                <a:ea typeface="Times New Roman" pitchFamily="18" charset="0"/>
              </a:rPr>
              <a:t>ganiatâd</a:t>
            </a:r>
            <a:r>
              <a:rPr lang="en-GB" sz="1200" dirty="0" smtClean="0">
                <a:latin typeface="Arial" pitchFamily="34" charset="0"/>
                <a:ea typeface="Times New Roman" pitchFamily="18" charset="0"/>
              </a:rPr>
              <a:t> Jon Meirion Jones</a:t>
            </a:r>
            <a:endParaRPr lang="en-GB" sz="1200" dirty="0">
              <a:latin typeface="Arial" pitchFamily="34" charset="0"/>
              <a:ea typeface="Times New Roman" pitchFamily="18" charset="0"/>
            </a:endParaRPr>
          </a:p>
        </p:txBody>
      </p:sp>
      <p:cxnSp>
        <p:nvCxnSpPr>
          <p:cNvPr id="9" name="Straight Connector 3"/>
          <p:cNvCxnSpPr/>
          <p:nvPr/>
        </p:nvCxnSpPr>
        <p:spPr>
          <a:xfrm>
            <a:off x="2195736" y="5803673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2" name="Rectangle 1"/>
          <p:cNvSpPr/>
          <p:nvPr/>
        </p:nvSpPr>
        <p:spPr>
          <a:xfrm>
            <a:off x="1342409" y="620688"/>
            <a:ext cx="759005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phan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ddisgynno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llen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y </a:t>
            </a:r>
            <a:r>
              <a:rPr lang="en-US" sz="4000" dirty="0" err="1">
                <a:latin typeface="+mj-lt"/>
              </a:rPr>
              <a:t>machlud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nydd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niwl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godre</a:t>
            </a:r>
            <a:r>
              <a:rPr lang="en-US" sz="4000" dirty="0">
                <a:latin typeface="+mj-lt"/>
              </a:rPr>
              <a:t> draw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dringo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rho weld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angel </a:t>
            </a:r>
            <a:r>
              <a:rPr lang="en-US" sz="4000" dirty="0" err="1">
                <a:latin typeface="+mj-lt"/>
              </a:rPr>
              <a:t>claer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treiglo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maen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bedd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chymer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law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drwy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tragwyddol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hedd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8518</TotalTime>
  <Words>31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814</cp:revision>
  <dcterms:modified xsi:type="dcterms:W3CDTF">2016-01-28T12:10:43Z</dcterms:modified>
</cp:coreProperties>
</file>