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606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19672" y="476672"/>
            <a:ext cx="61206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cadw ni, ein Duw,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mewn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dyddiau du,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rhag colli rhamant byw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dan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ofnau lu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nydd y crwydro mawr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lwybrau'r ffydd,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clyw ein gweddi nawr </a:t>
            </a:r>
          </a:p>
          <a:p>
            <a:r>
              <a:rPr lang="cy-GB" altLang="cy-GB" sz="4000" smtClean="0">
                <a:latin typeface="Arial" pitchFamily="34" charset="0"/>
                <a:cs typeface="Arial" pitchFamily="34" charset="0"/>
              </a:rPr>
              <a:t>	am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newydd ddydd.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19672" y="620688"/>
            <a:ext cx="61206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Rho inni weld y groes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phridwerth Crist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drech nag anllad oes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a'i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gwacter trist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Wrth gofio'i goncwest ef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trydydd dydd,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tydi, O Frenin nef,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cryfha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ein ffydd.</a:t>
            </a:r>
          </a:p>
        </p:txBody>
      </p:sp>
    </p:spTree>
    <p:extLst>
      <p:ext uri="{BB962C8B-B14F-4D97-AF65-F5344CB8AC3E}">
        <p14:creationId xmlns:p14="http://schemas.microsoft.com/office/powerpoint/2010/main" val="284385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89700" y="60932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763688" y="370399"/>
            <a:ext cx="57606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Rhyddha'n tafodau mud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â'r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Ysbryd Glân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boddi cellwair byd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mewn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môr o gân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Rho hyder yn y gwir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deulu'r ffydd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gweledigaeth glir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nefol ddydd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6453336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IEUAN S.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JONES © Mrs Glenda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Mair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Jones.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35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414</cp:revision>
  <dcterms:modified xsi:type="dcterms:W3CDTF">2016-01-25T10:14:18Z</dcterms:modified>
</cp:coreProperties>
</file>