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598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547664" y="572482"/>
            <a:ext cx="66247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gorfoledd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tyrd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calon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ddaw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henaid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d'adnabod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di; 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cyfaredda'n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hysbryd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â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llawenydd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byw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lwyr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feddiannu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cyfoeth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547664" y="572482"/>
            <a:ext cx="66247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gwirionedd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rho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lewyrch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clir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arwain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niwloedd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at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oleuni'r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rho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ni'r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ddoethineb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mor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â'r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wawr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henaid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gwamal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datguddiad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64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0888" y="5443637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619101" y="212442"/>
            <a:ext cx="619325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dwyfol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O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meddianna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diogel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henaid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burdeb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di;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gad in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deimlo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beunydd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rinwedd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berswâd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adfer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henaid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ddelw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hardd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Tad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1760" y="6505599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W. RHYS NICHOLAS, 1914-96 © Richard E. Huws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1236</TotalTime>
  <Words>29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399</cp:revision>
  <dcterms:modified xsi:type="dcterms:W3CDTF">2016-01-18T10:56:06Z</dcterms:modified>
</cp:coreProperties>
</file>