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3" r:id="rId3"/>
    <p:sldId id="58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90" y="54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594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545828" y="614293"/>
            <a:ext cx="698661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>
                <a:latin typeface="Arial" pitchFamily="34" charset="0"/>
                <a:cs typeface="Arial" pitchFamily="34" charset="0"/>
              </a:rPr>
              <a:t>O na ddôi'r nefol wynt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i chwythu eto,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fel bu'n y dyddiau gynt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drwy'n gwlad yn rhuthro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nes siglo muriau'r </a:t>
            </a:r>
            <a:r>
              <a:rPr lang="cy-GB" sz="4200" dirty="0" smtClean="0">
                <a:latin typeface="Arial" pitchFamily="34" charset="0"/>
                <a:cs typeface="Arial" pitchFamily="34" charset="0"/>
              </a:rPr>
              <a:t>tŷ </a:t>
            </a:r>
            <a:endParaRPr lang="cy-GB" sz="4200" dirty="0">
              <a:latin typeface="Arial" pitchFamily="34" charset="0"/>
              <a:cs typeface="Arial" pitchFamily="34" charset="0"/>
            </a:endParaRP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a phlygu dynion cry';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O deued oddi fry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mae'n bryd i'w deimlo.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397819" y="398269"/>
            <a:ext cx="720662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>
                <a:latin typeface="Arial" pitchFamily="34" charset="0"/>
                <a:cs typeface="Arial" pitchFamily="34" charset="0"/>
              </a:rPr>
              <a:t>O na ddôi'r fflam o'r nef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i'r hen allorau,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y fflam wna'r weddi'n gref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bob hwyr a bore.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'Does dim ond sanctaidd dân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all roi in enaid glân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a deffro newydd gân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yn ein calonnau.</a:t>
            </a:r>
          </a:p>
        </p:txBody>
      </p:sp>
    </p:spTree>
    <p:extLst>
      <p:ext uri="{BB962C8B-B14F-4D97-AF65-F5344CB8AC3E}">
        <p14:creationId xmlns:p14="http://schemas.microsoft.com/office/powerpoint/2010/main" val="1164827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44320" y="558924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474328" y="254253"/>
            <a:ext cx="67700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>
                <a:latin typeface="Arial" pitchFamily="34" charset="0"/>
                <a:cs typeface="Arial" pitchFamily="34" charset="0"/>
              </a:rPr>
              <a:t>O na chaem brofi i gyd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yr hen lawenydd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a'r wledd na fedd y byd,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sy'n para'n newydd.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O Iesu, dyro nawr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i ni sydd ar y llawr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ryw brawf o'r arlwy fawr </a:t>
            </a:r>
          </a:p>
          <a:p>
            <a:r>
              <a:rPr lang="cy-GB" sz="4200" dirty="0">
                <a:latin typeface="Arial" pitchFamily="34" charset="0"/>
                <a:cs typeface="Arial" pitchFamily="34" charset="0"/>
              </a:rPr>
              <a:t>	byth, byth na dderfydd</a:t>
            </a:r>
            <a:r>
              <a:rPr lang="cy-GB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cy-GB" sz="4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9712" y="6525344"/>
            <a:ext cx="7164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latin typeface="Arial" pitchFamily="34" charset="0"/>
                <a:cs typeface="Arial" pitchFamily="34" charset="0"/>
              </a:rPr>
              <a:t>H. T. JACOB, 1864-1957 ©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Roger Jacob. </a:t>
            </a:r>
            <a:r>
              <a:rPr lang="en-GB" sz="16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.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1227</TotalTime>
  <Words>38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393</cp:revision>
  <dcterms:modified xsi:type="dcterms:W3CDTF">2016-01-28T15:06:38Z</dcterms:modified>
</cp:coreProperties>
</file>