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2" r:id="rId3"/>
    <p:sldId id="58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90" y="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579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836712"/>
            <a:ext cx="70567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Ti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yw'r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Un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adnewyddu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yw'r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Un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bywiocáu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yw'r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Un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tangnefeddu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wedi'r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cilio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pellhau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bywiol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rym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roddaist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im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bellach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ddiffygiaf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ddim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9632" y="836712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Ti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rydd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foliant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fynwes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rhoddi'r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trydan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traed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rydd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dân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dystiolaeth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achubol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werth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waed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cawsom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rodd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wrth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bodd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ofn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galon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friw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ffodd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344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09117" y="508518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87624" y="651460"/>
            <a:ext cx="77768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Deued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fflam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adnewyddiad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rhodded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Gymru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dân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 err="1">
                <a:latin typeface="+mj-lt"/>
              </a:rPr>
              <a:t>deuwn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ato'n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edifeiriol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	ac </a:t>
            </a:r>
            <a:r>
              <a:rPr lang="en-US" sz="4000" dirty="0" err="1">
                <a:latin typeface="+mj-lt"/>
              </a:rPr>
              <a:t>fe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droir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gwarth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gân</a:t>
            </a:r>
            <a:r>
              <a:rPr lang="en-US" sz="4000" dirty="0">
                <a:latin typeface="+mj-lt"/>
              </a:rPr>
              <a:t>: </a:t>
            </a:r>
          </a:p>
          <a:p>
            <a:r>
              <a:rPr lang="en-US" sz="4000" dirty="0" err="1">
                <a:latin typeface="+mj-lt"/>
              </a:rPr>
              <a:t>dwyfol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ias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nefol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flas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ddaw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drwy'r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Ysbryd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Glân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a'i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ras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6525344"/>
            <a:ext cx="6984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en-US" sz="1400" dirty="0">
                <a:latin typeface="Arial" pitchFamily="34" charset="0"/>
                <a:cs typeface="Arial" pitchFamily="34" charset="0"/>
              </a:rPr>
              <a:t>DAN LYNN JAMES, 1928-93 © </a:t>
            </a:r>
            <a:r>
              <a:rPr lang="en-GB" altLang="en-US" sz="1400" dirty="0" smtClean="0">
                <a:latin typeface="Arial" pitchFamily="34" charset="0"/>
                <a:cs typeface="Arial" pitchFamily="34" charset="0"/>
              </a:rPr>
              <a:t>E. L. James. </a:t>
            </a:r>
            <a:r>
              <a:rPr lang="en-GB" altLang="en-US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GB" alt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GB" alt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GB" altLang="en-US" sz="1400" dirty="0">
                <a:latin typeface="Arial" pitchFamily="34" charset="0"/>
                <a:cs typeface="Arial" pitchFamily="34" charset="0"/>
              </a:rPr>
              <a:t>.</a:t>
            </a:r>
            <a:endParaRPr lang="en-GB" alt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1125</TotalTime>
  <Words>40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363</cp:revision>
  <dcterms:modified xsi:type="dcterms:W3CDTF">2016-01-28T18:15:18Z</dcterms:modified>
</cp:coreProperties>
</file>