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69" r:id="rId2"/>
    <p:sldId id="571" r:id="rId3"/>
    <p:sldId id="572" r:id="rId4"/>
    <p:sldId id="570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6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557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88033" y="687288"/>
            <a:ext cx="8748463" cy="533400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gorfoleddwn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Gŵr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ddrylliodd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rym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rhodio'n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Pasg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0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404664"/>
            <a:ext cx="8784976" cy="533400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arglwyddiaetha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deulu'r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gwaredir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blaenffrwyth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Pasg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67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404664"/>
            <a:ext cx="8784976" cy="533400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aberth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lefain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wedi'i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ddi-osgoi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Pasg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/>
            <a:endParaRPr lang="en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6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012612" y="515719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2873" y="293712"/>
            <a:ext cx="8209607" cy="443143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meirw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oeddem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weiniaid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trist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bywheir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Grist;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wynfydedig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braint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etifeddiaeth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saint: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Pasg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6577607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W. RHYS NICHOLAS, 1914-96 © Richard E. Huws</a:t>
            </a:r>
            <a:endParaRPr 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5204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</TotalTime>
  <Words>191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308</cp:revision>
  <dcterms:modified xsi:type="dcterms:W3CDTF">2016-01-18T10:46:00Z</dcterms:modified>
</cp:coreProperties>
</file>