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537" r:id="rId2"/>
    <p:sldId id="550" r:id="rId3"/>
    <p:sldId id="551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9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827584" y="476672"/>
            <a:ext cx="777686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Iesu, Geidwad bendigedig,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ffrind yr egwan a’r methedig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tyner ydwyt a charedig;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		rho dy ras yn nerth i ni.</a:t>
            </a:r>
          </a:p>
          <a:p>
            <a:endParaRPr lang="cy-GB" altLang="cy-GB" sz="4000" dirty="0" smtClean="0">
              <a:solidFill>
                <a:schemeClr val="accent3"/>
              </a:solidFill>
              <a:latin typeface="+mj-lt"/>
              <a:cs typeface="Tahoma" pitchFamily="34" charset="0"/>
            </a:endParaRP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Iesu, buost gynt yn faban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yn y llety tlawd, anniddan;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Brenin nef a daear weithian,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		dirion Arglwydd ydwyt ti.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393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97591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827584" y="476672"/>
            <a:ext cx="806489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Iesu, drosom buost farw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ar y croesbren creulon, garw: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dirfawr werth yr aberth hwnnw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		egyr byrth y nef i ni.</a:t>
            </a:r>
          </a:p>
          <a:p>
            <a:endParaRPr lang="cy-GB" altLang="cy-GB" sz="4000" dirty="0" smtClean="0">
              <a:solidFill>
                <a:schemeClr val="accent3"/>
              </a:solidFill>
              <a:latin typeface="+mj-lt"/>
              <a:cs typeface="Tahoma" pitchFamily="34" charset="0"/>
            </a:endParaRP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Iesu, gwyddost ein meddyliau,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ein llawenydd a’n gofidiau;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rho dy ras i’n tywys ninnau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		i’th wirionedd sanctaidd di.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97591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827584" y="476672"/>
            <a:ext cx="806489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Iesu da, bydd di’n arweinydd,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h</a:t>
            </a:r>
            <a:r>
              <a:rPr lang="cy-GB" altLang="cy-GB" sz="400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wyr </a:t>
            </a:r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a bore, inni beunydd;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ac os daw tymhestlog dywydd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		rho dy ras yn nerth i ni.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07704" y="4149080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6" name="TextBox 5"/>
          <p:cNvSpPr txBox="1"/>
          <p:nvPr/>
        </p:nvSpPr>
        <p:spPr>
          <a:xfrm>
            <a:off x="2195736" y="6453336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 err="1">
                <a:latin typeface="+mj-lt"/>
              </a:rPr>
              <a:t>Percy</a:t>
            </a:r>
            <a:r>
              <a:rPr lang="cy-GB" sz="1400" dirty="0">
                <a:latin typeface="+mj-lt"/>
              </a:rPr>
              <a:t> </a:t>
            </a:r>
            <a:r>
              <a:rPr lang="cy-GB" sz="1400" dirty="0" err="1">
                <a:latin typeface="+mj-lt"/>
              </a:rPr>
              <a:t>Dearmer</a:t>
            </a:r>
            <a:r>
              <a:rPr lang="cy-GB" sz="1400" dirty="0">
                <a:latin typeface="+mj-lt"/>
              </a:rPr>
              <a:t>, 1867-1936 </a:t>
            </a:r>
            <a:r>
              <a:rPr lang="cy-GB" sz="1400" dirty="0" err="1">
                <a:latin typeface="+mj-lt"/>
              </a:rPr>
              <a:t>cyf.</a:t>
            </a:r>
            <a:r>
              <a:rPr lang="cy-GB" sz="1400" dirty="0">
                <a:latin typeface="+mj-lt"/>
              </a:rPr>
              <a:t> J. T. Jones, 1894- 1975 © Dafydd F. Jones</a:t>
            </a:r>
            <a:endParaRPr lang="cy-GB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759166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3877</TotalTime>
  <Words>76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Lucida Sans Unicode</vt:lpstr>
      <vt:lpstr>Tahoma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490</cp:revision>
  <dcterms:modified xsi:type="dcterms:W3CDTF">2016-01-18T12:45:28Z</dcterms:modified>
</cp:coreProperties>
</file>