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8" r:id="rId2"/>
    <p:sldId id="471" r:id="rId3"/>
    <p:sldId id="4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548680"/>
            <a:ext cx="88569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ffordd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ddigyfnewid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gobaith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pererin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di-hedd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gadarn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atat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ymyl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diogelwch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dilea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serch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at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llwybrau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gwnaeth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siomedig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blin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arwain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henaid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geisio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ffordd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anghymharol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404664"/>
            <a:ext cx="86764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lesu'r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gwirionedd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anfeidrol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tydi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haeddu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mawrhad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gwared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llwyr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anwiredd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gosod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fywyd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sarhad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lladd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ynom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blas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at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geiriau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twyllo'r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daearol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fryd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derbyn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olud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gwirionedd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achub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9512" y="348692"/>
            <a:ext cx="87129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tragwyddol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ffynhonnell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parhau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rho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inni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weld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allu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gwneud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eneidiau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fywhau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ynot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ddiderfyn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rasusau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drech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gelyniaeth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moliannwn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gofio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fywyd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thrugaredd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38" y="5805264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402814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itchFamily="34" charset="0"/>
                <a:cs typeface="Arial" pitchFamily="34" charset="0"/>
              </a:rPr>
              <a:t>W. RHYS NICHOLAS, 1914-96 © Richard E. Huws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2414</TotalTime>
  <Words>38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356</cp:revision>
  <dcterms:modified xsi:type="dcterms:W3CDTF">2016-01-18T10:12:18Z</dcterms:modified>
</cp:coreProperties>
</file>