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420" r:id="rId2"/>
    <p:sldId id="421" r:id="rId3"/>
    <p:sldId id="422" r:id="rId4"/>
    <p:sldId id="423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105" d="100"/>
          <a:sy n="105" d="100"/>
        </p:scale>
        <p:origin x="1890" y="72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899592" y="646331"/>
            <a:ext cx="8153400" cy="5973762"/>
          </a:xfrm>
        </p:spPr>
        <p:txBody>
          <a:bodyPr/>
          <a:lstStyle/>
          <a:p>
            <a:pPr algn="l"/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rhwydwaith dirgel Duw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 cydio pob dyn byw;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cymod a chyflawn we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myfi, tydi, efe: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mae'n gwerthoedd ynddo'n gudd,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 dyndra ydyw'n ffydd;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mae'r hwn fo'n gaeth yn rhydd.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280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8218165" y="5996226"/>
            <a:ext cx="92583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84394" y="404664"/>
            <a:ext cx="7422976" cy="5987752"/>
          </a:xfrm>
        </p:spPr>
        <p:txBody>
          <a:bodyPr/>
          <a:lstStyle/>
          <a:p>
            <a:pPr algn="l"/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Mae'r hen frawdgarwch syml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 hwnt i ffurfiau'r deml;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â'r </a:t>
            </a:r>
            <a:r>
              <a:rPr 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Lefiad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heibio i'r fan,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plyg y </a:t>
            </a:r>
            <a:r>
              <a:rPr 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Samaritan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myfi, tydi, ynghyd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 holl raniadau'r byd -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Efe'n cyfannu'i fyd.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18165" y="5996226"/>
            <a:ext cx="92583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624" y="332656"/>
            <a:ext cx="7488832" cy="6045770"/>
          </a:xfrm>
        </p:spPr>
        <p:txBody>
          <a:bodyPr/>
          <a:lstStyle/>
          <a:p>
            <a:pPr algn="l"/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cariad yn </a:t>
            </a:r>
            <a:r>
              <a:rPr 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dref-tad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 hwnt i ryddid gwlad;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cymerth</a:t>
            </a: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yr Iesu ran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yng ngwledd y publican;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concwest wych nas gwêl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 Phariseaidd sêl: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henffych y dydd y dêl.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218165" y="5996226"/>
            <a:ext cx="92583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293984" y="332656"/>
            <a:ext cx="6918920" cy="5973762"/>
          </a:xfrm>
        </p:spPr>
        <p:txBody>
          <a:bodyPr/>
          <a:lstStyle/>
          <a:p>
            <a:pPr algn="l"/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 Teyrnas gref, a'i rhaith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 cydymdeimlad maith;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cymod a chyflawn we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myfi, tydi, efe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a'n cyfyd uwch y cnawd: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 werth na thry yn wawd </a:t>
            </a:r>
            <a:b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pan laddo dyn ei frawd?</a:t>
            </a:r>
            <a:endParaRPr lang="en-GB" sz="4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1785938" y="5517232"/>
            <a:ext cx="5357812" cy="1588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295128" y="6498830"/>
            <a:ext cx="78488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Arial" pitchFamily="34" charset="0"/>
                <a:cs typeface="Arial" pitchFamily="34" charset="0"/>
              </a:rPr>
              <a:t>WALDO WILLIAMS, 1904-1971 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© </a:t>
            </a:r>
            <a:r>
              <a:rPr lang="en-GB" sz="1600" dirty="0" err="1" smtClean="0">
                <a:latin typeface="Arial" pitchFamily="34" charset="0"/>
                <a:cs typeface="Arial" pitchFamily="34" charset="0"/>
              </a:rPr>
              <a:t>Eluned</a:t>
            </a:r>
            <a:r>
              <a:rPr lang="en-GB" sz="1600" dirty="0" smtClean="0">
                <a:latin typeface="Arial" pitchFamily="34" charset="0"/>
                <a:cs typeface="Arial" pitchFamily="34" charset="0"/>
              </a:rPr>
              <a:t> Richards. </a:t>
            </a:r>
            <a:r>
              <a:rPr lang="en-GB" sz="16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6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GB" sz="1600" dirty="0">
                <a:latin typeface="Arial" pitchFamily="34" charset="0"/>
                <a:cs typeface="Arial" pitchFamily="34" charset="0"/>
              </a:rPr>
              <a:t>.</a:t>
            </a:r>
            <a:endParaRPr lang="en-GB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1157</TotalTime>
  <Words>37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Default Design</vt:lpstr>
      <vt:lpstr>Mae rhwydwaith dirgel Duw  yn cydio pob dyn byw;  cymod a chyflawn we  myfi, tydi, efe: mae'n gwerthoedd ynddo'n gudd, ei dyndra ydyw'n ffydd; mae'r hwn fo'n gaeth yn rhydd.</vt:lpstr>
      <vt:lpstr>Mae'r hen frawdgarwch syml  tu hwnt i ffurfiau'r deml;  â'r Lefiad heibio i'r fan,  plyg y Samaritan;  myfi, tydi, ynghyd  er holl raniadau'r byd -  Efe'n cyfannu'i fyd.</vt:lpstr>
      <vt:lpstr>Mae cariad yn dref-tad tu hwnt i ryddid gwlad;  cymerth yr Iesu ran  yng ngwledd y publican; mae concwest wych nas gwêl  y Phariseaidd sêl:  henffych y dydd y dêl.</vt:lpstr>
      <vt:lpstr>Mae Teyrnas gref, a'i rhaith  yw cydymdeimlad maith; cymod a chyflawn we  myfi, tydi, efe  a'n cyfyd uwch y cnawd:  pa werth na thry yn wawd  pan laddo dyn ei frawd?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274</cp:revision>
  <dcterms:modified xsi:type="dcterms:W3CDTF">2016-01-28T15:39:59Z</dcterms:modified>
</cp:coreProperties>
</file>