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45" r:id="rId2"/>
    <p:sldId id="64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8434" y="548680"/>
            <a:ext cx="79980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rwystrir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bethau'r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llawr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ogoniant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gwyn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pur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gweled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lygaid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welir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dynion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balch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bryd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ceisio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ennill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gwyn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addfwyn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meddai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etifeddion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daer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67861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239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6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2048" y="26064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latin typeface="+mj-lt"/>
              </a:rPr>
              <a:t>Pan </a:t>
            </a:r>
            <a:r>
              <a:rPr lang="en-US" altLang="en-US" sz="4000" dirty="0" err="1">
                <a:latin typeface="+mj-lt"/>
              </a:rPr>
              <a:t>welir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chwalu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teulu'r</a:t>
            </a:r>
            <a:r>
              <a:rPr lang="en-US" altLang="en-US" sz="4000" dirty="0">
                <a:latin typeface="+mj-lt"/>
              </a:rPr>
              <a:t> Tad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 err="1">
                <a:latin typeface="+mj-lt"/>
              </a:rPr>
              <a:t>gan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ryfel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gyda'i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dwyll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a'i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frad</a:t>
            </a:r>
            <a:r>
              <a:rPr lang="en-US" altLang="en-US" sz="4000" dirty="0">
                <a:latin typeface="+mj-lt"/>
              </a:rPr>
              <a:t>,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 err="1">
                <a:latin typeface="+mj-lt"/>
              </a:rPr>
              <a:t>gwyn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fyd</a:t>
            </a:r>
            <a:r>
              <a:rPr lang="en-US" altLang="en-US" sz="4000" dirty="0">
                <a:latin typeface="+mj-lt"/>
              </a:rPr>
              <a:t> y </a:t>
            </a:r>
            <a:r>
              <a:rPr lang="en-US" altLang="en-US" sz="4000" dirty="0" err="1">
                <a:latin typeface="+mj-lt"/>
              </a:rPr>
              <a:t>rhai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sy'n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caru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hedd</a:t>
            </a:r>
            <a:r>
              <a:rPr lang="en-US" altLang="en-US" sz="4000" dirty="0">
                <a:latin typeface="+mj-lt"/>
              </a:rPr>
              <a:t>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 err="1">
                <a:latin typeface="+mj-lt"/>
              </a:rPr>
              <a:t>rhwng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dyn</a:t>
            </a:r>
            <a:r>
              <a:rPr lang="en-US" altLang="en-US" sz="4000" dirty="0">
                <a:latin typeface="+mj-lt"/>
              </a:rPr>
              <a:t> a </a:t>
            </a:r>
            <a:r>
              <a:rPr lang="en-US" altLang="en-US" sz="4000" dirty="0" err="1">
                <a:latin typeface="+mj-lt"/>
              </a:rPr>
              <a:t>dyn</a:t>
            </a:r>
            <a:r>
              <a:rPr lang="en-US" altLang="en-US" sz="4000" dirty="0">
                <a:latin typeface="+mj-lt"/>
              </a:rPr>
              <a:t>, </a:t>
            </a:r>
            <a:r>
              <a:rPr lang="en-US" altLang="en-US" sz="4000" dirty="0" err="1">
                <a:latin typeface="+mj-lt"/>
              </a:rPr>
              <a:t>yn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fwy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na'r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cledd</a:t>
            </a:r>
            <a:r>
              <a:rPr lang="en-US" altLang="en-US" sz="4000" dirty="0">
                <a:latin typeface="+mj-lt"/>
              </a:rPr>
              <a:t>.</a:t>
            </a:r>
          </a:p>
          <a:p>
            <a:pPr eaLnBrk="1" hangingPunct="1"/>
            <a:endParaRPr lang="en-US" altLang="en-US" sz="4000" dirty="0">
              <a:latin typeface="+mj-lt"/>
            </a:endParaRPr>
          </a:p>
          <a:p>
            <a:pPr eaLnBrk="1" hangingPunct="1"/>
            <a:r>
              <a:rPr lang="en-US" altLang="en-US" sz="4000" dirty="0" err="1">
                <a:latin typeface="+mj-lt"/>
              </a:rPr>
              <a:t>Yn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nyddiau'n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tadau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yn</a:t>
            </a:r>
            <a:r>
              <a:rPr lang="en-US" altLang="en-US" sz="4000" dirty="0">
                <a:latin typeface="+mj-lt"/>
              </a:rPr>
              <a:t> y </a:t>
            </a:r>
            <a:r>
              <a:rPr lang="en-US" altLang="en-US" sz="4000" dirty="0" err="1">
                <a:latin typeface="+mj-lt"/>
              </a:rPr>
              <a:t>tir</a:t>
            </a:r>
            <a:r>
              <a:rPr lang="en-US" altLang="en-US" sz="4000" dirty="0">
                <a:latin typeface="+mj-lt"/>
              </a:rPr>
              <a:t>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 err="1">
                <a:latin typeface="+mj-lt"/>
              </a:rPr>
              <a:t>bu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yma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erlid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ar</a:t>
            </a:r>
            <a:r>
              <a:rPr lang="en-US" altLang="en-US" sz="4000" dirty="0">
                <a:latin typeface="+mj-lt"/>
              </a:rPr>
              <a:t> y </a:t>
            </a:r>
            <a:r>
              <a:rPr lang="en-US" altLang="en-US" sz="4000" dirty="0" err="1">
                <a:latin typeface="+mj-lt"/>
              </a:rPr>
              <a:t>gwir</a:t>
            </a:r>
            <a:r>
              <a:rPr lang="en-US" altLang="en-US" sz="4000" dirty="0">
                <a:latin typeface="+mj-lt"/>
              </a:rPr>
              <a:t>,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 err="1">
                <a:latin typeface="+mj-lt"/>
              </a:rPr>
              <a:t>gwyn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oedd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eu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byd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mewn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storom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gref</a:t>
            </a:r>
            <a:r>
              <a:rPr lang="en-US" altLang="en-US" sz="4000" dirty="0">
                <a:latin typeface="+mj-lt"/>
              </a:rPr>
              <a:t>,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>
                <a:latin typeface="+mj-lt"/>
              </a:rPr>
              <a:t>cans </a:t>
            </a:r>
            <a:r>
              <a:rPr lang="en-US" altLang="en-US" sz="4000" dirty="0" err="1">
                <a:latin typeface="+mj-lt"/>
              </a:rPr>
              <a:t>eiddynt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hwy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oedd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teyrnas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nef</a:t>
            </a:r>
            <a:r>
              <a:rPr lang="en-US" altLang="en-US" sz="4000" dirty="0" smtClean="0">
                <a:latin typeface="+mj-lt"/>
              </a:rPr>
              <a:t>.</a:t>
            </a:r>
            <a:endParaRPr lang="en-US" alt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6525344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D. GWYN EVANS, 1914-95 </a:t>
            </a:r>
            <a:r>
              <a:rPr lang="en-US" sz="1400" dirty="0" smtClean="0">
                <a:latin typeface="+mj-lt"/>
              </a:rPr>
              <a:t> © </a:t>
            </a:r>
            <a:r>
              <a:rPr lang="en-US" sz="1400" dirty="0">
                <a:latin typeface="+mj-lt"/>
              </a:rPr>
              <a:t>G. I. Evans. </a:t>
            </a:r>
            <a:r>
              <a:rPr lang="en-US" sz="1400" dirty="0" err="1">
                <a:latin typeface="+mj-lt"/>
              </a:rPr>
              <a:t>Defnyddiwyd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 smtClean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55316" y="6021288"/>
            <a:ext cx="535785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49684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33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364</cp:revision>
  <dcterms:modified xsi:type="dcterms:W3CDTF">2016-01-28T17:30:04Z</dcterms:modified>
</cp:coreProperties>
</file>