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59" r:id="rId2"/>
    <p:sldId id="560" r:id="rId3"/>
    <p:sldId id="56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716498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Iôr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anfeidrol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gwmni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gorfoledd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llawn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ymollyngaf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gariad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ac </a:t>
            </a:r>
            <a:r>
              <a:rPr lang="en-US" sz="4000" dirty="0" err="1">
                <a:latin typeface="+mj-lt"/>
              </a:rPr>
              <a:t>ymgollaf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ddawn</a:t>
            </a:r>
            <a:r>
              <a:rPr lang="en-US" sz="4000" dirty="0">
                <a:latin typeface="+mj-lt"/>
              </a:rPr>
              <a:t>;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gadernid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nghynnal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ddoniau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ddi-ri</a:t>
            </a:r>
            <a:r>
              <a:rPr lang="en-US" sz="4000" dirty="0">
                <a:latin typeface="+mj-lt"/>
              </a:rPr>
              <a:t>',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cyfoeth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ydwyt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terfyn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cyflawnder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ynot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195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0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13805" y="716498"/>
            <a:ext cx="803465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Iôr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anfeidrol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gwmni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troi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ddydd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mae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rhyfeddod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oleuni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heddiw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bywhau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gwelaf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sancteiddrwydd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dwyfol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ymhob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ddisglair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iawn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seinia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ganiadau'r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fwyn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.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107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5616" y="579452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Iôr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anfeidrol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gwmni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daw'r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tragwyddol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ataf</a:t>
            </a:r>
            <a:r>
              <a:rPr lang="en-US" sz="4000" dirty="0">
                <a:latin typeface="+mj-lt"/>
              </a:rPr>
              <a:t> fi,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clywaf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lais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annwyl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cyhoeddi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d'eiriau</a:t>
            </a:r>
            <a:r>
              <a:rPr lang="en-US" sz="4000" dirty="0">
                <a:latin typeface="+mj-lt"/>
              </a:rPr>
              <a:t> di;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trwyddo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grym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gariad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imi'n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feddyginiaeth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gref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chaf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weled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ogoniant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ddiderfyn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55976" y="6433591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W. RHYS NICHOLAS, </a:t>
            </a:r>
            <a:r>
              <a:rPr lang="en-US" sz="1400" dirty="0">
                <a:latin typeface="+mj-lt"/>
              </a:rPr>
              <a:t>1914-96 © Richard E. Huws</a:t>
            </a:r>
            <a:endParaRPr lang="en-US" sz="14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9309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29832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</TotalTime>
  <Words>35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283</cp:revision>
  <dcterms:modified xsi:type="dcterms:W3CDTF">2016-01-18T09:54:51Z</dcterms:modified>
</cp:coreProperties>
</file>