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69" r:id="rId2"/>
    <p:sldId id="494" r:id="rId3"/>
    <p:sldId id="495" r:id="rId4"/>
    <p:sldId id="49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251521" y="644490"/>
            <a:ext cx="877470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ŵyl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cynhaeaf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ddiolch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Iôr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roi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bara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rhoddion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o'n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cwmpas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stôr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rhoddwn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ddiolch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ddiolch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715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160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251520" y="404664"/>
            <a:ext cx="8702699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Efe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roddodd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heulwen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glaw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							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bryd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ac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aeddfedodd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dolydd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coed;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cawn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gasglu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eleni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holl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gyfoeth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hael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erioed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erioed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mae'r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hael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erioed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9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07505" y="332656"/>
            <a:ext cx="891872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inni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loddesta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lawnder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pob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mae'r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anghenus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wylo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lli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waedd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i'w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chlywed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bellter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						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: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"O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rhanna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fara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â mi,"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medd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"O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rhanna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fara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â mi."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3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79513" y="404664"/>
            <a:ext cx="884671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chofiwn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Ŵr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farw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fryn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gyda'i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neges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gariad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: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gymaint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â'i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wneuthur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un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o'r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rhai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						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hyn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fe'i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gwnaethost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nghyfaill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mi,"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	"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Fe'i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gwnaethost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nghyfaill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mi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.”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7664" y="558924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90740" y="6453336"/>
            <a:ext cx="6053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 smtClean="0">
                <a:latin typeface="+mj-lt"/>
              </a:rPr>
              <a:t>	J. PINION JONES </a:t>
            </a:r>
            <a:r>
              <a:rPr lang="en-GB" sz="1400" dirty="0">
                <a:latin typeface="+mj-lt"/>
              </a:rPr>
              <a:t>© </a:t>
            </a:r>
            <a:r>
              <a:rPr lang="en-GB" sz="1400" dirty="0" smtClean="0">
                <a:latin typeface="+mj-lt"/>
              </a:rPr>
              <a:t>E. E. Jones.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561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43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213</cp:revision>
  <dcterms:modified xsi:type="dcterms:W3CDTF">2016-01-28T17:47:32Z</dcterms:modified>
</cp:coreProperties>
</file>